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3"/>
  </p:notesMasterIdLst>
  <p:sldIdLst>
    <p:sldId id="256" r:id="rId2"/>
    <p:sldId id="258" r:id="rId3"/>
    <p:sldId id="284" r:id="rId4"/>
    <p:sldId id="285" r:id="rId5"/>
    <p:sldId id="286" r:id="rId6"/>
    <p:sldId id="304" r:id="rId7"/>
    <p:sldId id="291" r:id="rId8"/>
    <p:sldId id="292" r:id="rId9"/>
    <p:sldId id="293" r:id="rId10"/>
    <p:sldId id="294" r:id="rId11"/>
    <p:sldId id="297" r:id="rId12"/>
    <p:sldId id="295" r:id="rId13"/>
    <p:sldId id="287" r:id="rId14"/>
    <p:sldId id="289" r:id="rId15"/>
    <p:sldId id="290" r:id="rId16"/>
    <p:sldId id="288" r:id="rId17"/>
    <p:sldId id="305" r:id="rId18"/>
    <p:sldId id="309" r:id="rId19"/>
    <p:sldId id="299" r:id="rId20"/>
    <p:sldId id="300" r:id="rId21"/>
    <p:sldId id="302" r:id="rId22"/>
    <p:sldId id="301" r:id="rId23"/>
    <p:sldId id="303" r:id="rId24"/>
    <p:sldId id="306" r:id="rId25"/>
    <p:sldId id="307" r:id="rId26"/>
    <p:sldId id="308" r:id="rId27"/>
    <p:sldId id="311" r:id="rId28"/>
    <p:sldId id="312" r:id="rId29"/>
    <p:sldId id="313" r:id="rId30"/>
    <p:sldId id="314" r:id="rId31"/>
    <p:sldId id="315" r:id="rId32"/>
    <p:sldId id="316" r:id="rId33"/>
    <p:sldId id="319" r:id="rId34"/>
    <p:sldId id="318" r:id="rId35"/>
    <p:sldId id="320" r:id="rId36"/>
    <p:sldId id="321" r:id="rId37"/>
    <p:sldId id="317" r:id="rId38"/>
    <p:sldId id="326" r:id="rId39"/>
    <p:sldId id="322" r:id="rId40"/>
    <p:sldId id="323" r:id="rId41"/>
    <p:sldId id="324" r:id="rId42"/>
    <p:sldId id="328" r:id="rId43"/>
    <p:sldId id="325" r:id="rId44"/>
    <p:sldId id="332" r:id="rId45"/>
    <p:sldId id="327" r:id="rId46"/>
    <p:sldId id="330" r:id="rId47"/>
    <p:sldId id="329" r:id="rId48"/>
    <p:sldId id="333" r:id="rId49"/>
    <p:sldId id="336" r:id="rId50"/>
    <p:sldId id="335" r:id="rId51"/>
    <p:sldId id="331"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572FD53-971E-4298-A052-F96E58EC3B70}">
  <a:tblStyle styleId="{6572FD53-971E-4298-A052-F96E58EC3B70}"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90" autoAdjust="0"/>
  </p:normalViewPr>
  <p:slideViewPr>
    <p:cSldViewPr snapToGrid="0">
      <p:cViewPr varScale="1">
        <p:scale>
          <a:sx n="141" d="100"/>
          <a:sy n="141" d="100"/>
        </p:scale>
        <p:origin x="74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 What is a blockchain</a:t>
            </a:r>
          </a:p>
        </p:txBody>
      </p:sp>
    </p:spTree>
    <p:extLst>
      <p:ext uri="{BB962C8B-B14F-4D97-AF65-F5344CB8AC3E}">
        <p14:creationId xmlns:p14="http://schemas.microsoft.com/office/powerpoint/2010/main" val="277825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ZA" sz="1100" b="0" i="1" kern="1200" dirty="0">
                <a:solidFill>
                  <a:schemeClr val="tx1"/>
                </a:solidFill>
                <a:effectLst/>
                <a:latin typeface="+mn-lt"/>
                <a:ea typeface="+mn-ea"/>
                <a:cs typeface="+mn-cs"/>
              </a:rPr>
              <a:t>Imagine that several divisions of the Byzantine army are camped outside an enemy city, each division commanded by its own general. The generals can communicate with one another only by messenger. After observing the enemy, they must decide upon a common plan of action. However, some of the generals may be traitors, trying to prevent the loyal generals from reaching agreement. The generals must decide on when to attack the city, but they need a strong majority of their army to attack at the same time. The generals must have an algorithm to guarantee that (a) all loyal generals decide upon the same plan of action, and (b) a small number of traitors cannot cause the loyal generals to adopt a bad plan. The loyal generals will all do what the algorithm says they should, but the traitors may do anything they wish. The algorithm must guarantee condition (a) regardless of what the traitors do. The loyal generals should not only reach agreement, but should agree upon a reasonable plan.</a:t>
            </a:r>
          </a:p>
          <a:p>
            <a:endParaRPr lang="en-ZA" sz="1100" b="0" i="1" kern="1200" dirty="0">
              <a:solidFill>
                <a:schemeClr val="tx1"/>
              </a:solidFill>
              <a:effectLst/>
              <a:latin typeface="+mn-lt"/>
              <a:ea typeface="+mn-ea"/>
              <a:cs typeface="+mn-cs"/>
            </a:endParaRPr>
          </a:p>
          <a:p>
            <a:pPr>
              <a:buNone/>
            </a:pPr>
            <a:r>
              <a:rPr lang="en-ZA" sz="1100" b="0" i="0" kern="1200" dirty="0">
                <a:solidFill>
                  <a:schemeClr val="tx1"/>
                </a:solidFill>
                <a:effectLst/>
                <a:latin typeface="+mn-lt"/>
                <a:ea typeface="+mn-ea"/>
                <a:cs typeface="+mn-cs"/>
              </a:rPr>
              <a:t>This ensures that once we observe a valid state of the ledger, transactions that have certain age can not be negated, because producing a longer ledger than the one we see requires the malicious entity to have computing power that can compete with the entire existing network. Consequently, these transactions have lasting consensus regarding their validity.</a:t>
            </a:r>
            <a:endParaRPr lang="en-ZA" dirty="0"/>
          </a:p>
          <a:p>
            <a:endParaRPr lang="en-ZA" dirty="0"/>
          </a:p>
        </p:txBody>
      </p:sp>
    </p:spTree>
    <p:extLst>
      <p:ext uri="{BB962C8B-B14F-4D97-AF65-F5344CB8AC3E}">
        <p14:creationId xmlns:p14="http://schemas.microsoft.com/office/powerpoint/2010/main" val="36761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2821405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ZA" dirty="0"/>
              <a:t>https://anders.com/blockchain/hash.html</a:t>
            </a:r>
          </a:p>
        </p:txBody>
      </p:sp>
    </p:spTree>
    <p:extLst>
      <p:ext uri="{BB962C8B-B14F-4D97-AF65-F5344CB8AC3E}">
        <p14:creationId xmlns:p14="http://schemas.microsoft.com/office/powerpoint/2010/main" val="164368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r>
              <a:rPr lang="en-ZA" dirty="0"/>
              <a:t>Mnemonic Phrase</a:t>
            </a:r>
          </a:p>
          <a:p>
            <a:pPr marL="171450" indent="-171450"/>
            <a:r>
              <a:rPr lang="en-ZA" sz="1100" b="0" i="0" kern="1200" dirty="0">
                <a:solidFill>
                  <a:schemeClr val="tx1"/>
                </a:solidFill>
                <a:effectLst/>
                <a:latin typeface="+mn-lt"/>
                <a:ea typeface="+mn-ea"/>
                <a:cs typeface="+mn-cs"/>
              </a:rPr>
              <a:t>2024</a:t>
            </a:r>
            <a:r>
              <a:rPr lang="en-ZA" sz="1100" b="0" i="0" kern="1200" baseline="30000" dirty="0">
                <a:solidFill>
                  <a:schemeClr val="tx1"/>
                </a:solidFill>
                <a:effectLst/>
                <a:latin typeface="+mn-lt"/>
                <a:ea typeface="+mn-ea"/>
                <a:cs typeface="+mn-cs"/>
              </a:rPr>
              <a:t>12</a:t>
            </a:r>
            <a:r>
              <a:rPr lang="en-ZA" sz="1100" b="0" i="0" kern="1200" dirty="0">
                <a:solidFill>
                  <a:schemeClr val="tx1"/>
                </a:solidFill>
                <a:effectLst/>
                <a:latin typeface="+mn-lt"/>
                <a:ea typeface="+mn-ea"/>
                <a:cs typeface="+mn-cs"/>
              </a:rPr>
              <a:t> ~= 5.444 x 10</a:t>
            </a:r>
            <a:r>
              <a:rPr lang="en-ZA" sz="1100" b="0" i="0" kern="1200" baseline="30000" dirty="0">
                <a:solidFill>
                  <a:schemeClr val="tx1"/>
                </a:solidFill>
                <a:effectLst/>
                <a:latin typeface="+mn-lt"/>
                <a:ea typeface="+mn-ea"/>
                <a:cs typeface="+mn-cs"/>
              </a:rPr>
              <a:t>39</a:t>
            </a:r>
            <a:endParaRPr lang="en-ZA" dirty="0"/>
          </a:p>
        </p:txBody>
      </p:sp>
    </p:spTree>
    <p:extLst>
      <p:ext uri="{BB962C8B-B14F-4D97-AF65-F5344CB8AC3E}">
        <p14:creationId xmlns:p14="http://schemas.microsoft.com/office/powerpoint/2010/main" val="2947389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ZA" dirty="0"/>
              <a:t>Distributed Autonomous Organization</a:t>
            </a:r>
          </a:p>
        </p:txBody>
      </p:sp>
    </p:spTree>
    <p:extLst>
      <p:ext uri="{BB962C8B-B14F-4D97-AF65-F5344CB8AC3E}">
        <p14:creationId xmlns:p14="http://schemas.microsoft.com/office/powerpoint/2010/main" val="139515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Shape 3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Shape 38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71450" lvl="0" indent="-171450">
              <a:spcBef>
                <a:spcPts val="0"/>
              </a:spcBef>
            </a:pPr>
            <a:r>
              <a:rPr lang="en-ZA" dirty="0"/>
              <a:t>Variety of knowledge in the audience</a:t>
            </a:r>
          </a:p>
          <a:p>
            <a:pPr marL="171450" lvl="0" indent="-171450">
              <a:spcBef>
                <a:spcPts val="0"/>
              </a:spcBef>
            </a:pPr>
            <a:r>
              <a:rPr lang="en-ZA" dirty="0"/>
              <a:t>Some of this might be too basic, some of it might be too advance</a:t>
            </a:r>
          </a:p>
          <a:p>
            <a:pPr marL="171450" lvl="0" indent="-171450">
              <a:spcBef>
                <a:spcPts val="0"/>
              </a:spcBef>
            </a:pPr>
            <a:r>
              <a:rPr lang="en-ZA" dirty="0"/>
              <a:t>Push through the basic portions, ask questions in advance portion</a:t>
            </a:r>
          </a:p>
          <a:p>
            <a:pPr marL="171450" lvl="0" indent="-171450">
              <a:spcBef>
                <a:spcPts val="0"/>
              </a:spcBef>
            </a:pPr>
            <a:r>
              <a:rPr lang="en-ZA" dirty="0"/>
              <a:t>Technical portion: you’re my guinea pigs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 Why such an interest in Blockchain</a:t>
            </a:r>
          </a:p>
        </p:txBody>
      </p:sp>
    </p:spTree>
    <p:extLst>
      <p:ext uri="{BB962C8B-B14F-4D97-AF65-F5344CB8AC3E}">
        <p14:creationId xmlns:p14="http://schemas.microsoft.com/office/powerpoint/2010/main" val="756759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Whitepaper is 8 pages long</a:t>
            </a:r>
          </a:p>
        </p:txBody>
      </p:sp>
    </p:spTree>
    <p:extLst>
      <p:ext uri="{BB962C8B-B14F-4D97-AF65-F5344CB8AC3E}">
        <p14:creationId xmlns:p14="http://schemas.microsoft.com/office/powerpoint/2010/main" val="3865358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Whitepaper is 8 pages long</a:t>
            </a:r>
          </a:p>
        </p:txBody>
      </p:sp>
    </p:spTree>
    <p:extLst>
      <p:ext uri="{BB962C8B-B14F-4D97-AF65-F5344CB8AC3E}">
        <p14:creationId xmlns:p14="http://schemas.microsoft.com/office/powerpoint/2010/main" val="197210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Whitepaper is 8 pages long</a:t>
            </a:r>
          </a:p>
        </p:txBody>
      </p:sp>
    </p:spTree>
    <p:extLst>
      <p:ext uri="{BB962C8B-B14F-4D97-AF65-F5344CB8AC3E}">
        <p14:creationId xmlns:p14="http://schemas.microsoft.com/office/powerpoint/2010/main" val="1620214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Whitepaper is 8 pages long</a:t>
            </a:r>
          </a:p>
        </p:txBody>
      </p:sp>
    </p:spTree>
    <p:extLst>
      <p:ext uri="{BB962C8B-B14F-4D97-AF65-F5344CB8AC3E}">
        <p14:creationId xmlns:p14="http://schemas.microsoft.com/office/powerpoint/2010/main" val="147302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 Mark </a:t>
            </a:r>
            <a:r>
              <a:rPr lang="en-ZA" dirty="0" err="1"/>
              <a:t>Karpales</a:t>
            </a:r>
            <a:endParaRPr lang="en-ZA" dirty="0"/>
          </a:p>
        </p:txBody>
      </p:sp>
    </p:spTree>
    <p:extLst>
      <p:ext uri="{BB962C8B-B14F-4D97-AF65-F5344CB8AC3E}">
        <p14:creationId xmlns:p14="http://schemas.microsoft.com/office/powerpoint/2010/main" val="352107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Whitepaper is 8 pages long</a:t>
            </a:r>
          </a:p>
        </p:txBody>
      </p:sp>
    </p:spTree>
    <p:extLst>
      <p:ext uri="{BB962C8B-B14F-4D97-AF65-F5344CB8AC3E}">
        <p14:creationId xmlns:p14="http://schemas.microsoft.com/office/powerpoint/2010/main" val="1009274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wrap="square" lIns="91425" tIns="91425" rIns="91425" bIns="91425" anchor="t" anchorCtr="0"/>
          <a:lstStyle>
            <a:lvl1pPr lvl="0">
              <a:spcBef>
                <a:spcPts val="0"/>
              </a:spcBef>
              <a:buClr>
                <a:srgbClr val="80BFB7"/>
              </a:buClr>
              <a:buSzPts val="6000"/>
              <a:buNone/>
              <a:defRPr sz="6000">
                <a:solidFill>
                  <a:srgbClr val="80BFB7"/>
                </a:solidFill>
              </a:defRPr>
            </a:lvl1pPr>
            <a:lvl2pPr lvl="1">
              <a:spcBef>
                <a:spcPts val="0"/>
              </a:spcBef>
              <a:buClr>
                <a:srgbClr val="80BFB7"/>
              </a:buClr>
              <a:buSzPts val="6000"/>
              <a:buNone/>
              <a:defRPr sz="6000">
                <a:solidFill>
                  <a:srgbClr val="80BFB7"/>
                </a:solidFill>
              </a:defRPr>
            </a:lvl2pPr>
            <a:lvl3pPr lvl="2">
              <a:spcBef>
                <a:spcPts val="0"/>
              </a:spcBef>
              <a:buClr>
                <a:srgbClr val="80BFB7"/>
              </a:buClr>
              <a:buSzPts val="6000"/>
              <a:buNone/>
              <a:defRPr sz="6000">
                <a:solidFill>
                  <a:srgbClr val="80BFB7"/>
                </a:solidFill>
              </a:defRPr>
            </a:lvl3pPr>
            <a:lvl4pPr lvl="3">
              <a:spcBef>
                <a:spcPts val="0"/>
              </a:spcBef>
              <a:buClr>
                <a:srgbClr val="80BFB7"/>
              </a:buClr>
              <a:buSzPts val="6000"/>
              <a:buNone/>
              <a:defRPr sz="6000">
                <a:solidFill>
                  <a:srgbClr val="80BFB7"/>
                </a:solidFill>
              </a:defRPr>
            </a:lvl4pPr>
            <a:lvl5pPr lvl="4">
              <a:spcBef>
                <a:spcPts val="0"/>
              </a:spcBef>
              <a:buClr>
                <a:srgbClr val="80BFB7"/>
              </a:buClr>
              <a:buSzPts val="6000"/>
              <a:buNone/>
              <a:defRPr sz="6000">
                <a:solidFill>
                  <a:srgbClr val="80BFB7"/>
                </a:solidFill>
              </a:defRPr>
            </a:lvl5pPr>
            <a:lvl6pPr lvl="5">
              <a:spcBef>
                <a:spcPts val="0"/>
              </a:spcBef>
              <a:buClr>
                <a:srgbClr val="80BFB7"/>
              </a:buClr>
              <a:buSzPts val="6000"/>
              <a:buNone/>
              <a:defRPr sz="6000">
                <a:solidFill>
                  <a:srgbClr val="80BFB7"/>
                </a:solidFill>
              </a:defRPr>
            </a:lvl6pPr>
            <a:lvl7pPr lvl="6">
              <a:spcBef>
                <a:spcPts val="0"/>
              </a:spcBef>
              <a:buClr>
                <a:srgbClr val="80BFB7"/>
              </a:buClr>
              <a:buSzPts val="6000"/>
              <a:buNone/>
              <a:defRPr sz="6000">
                <a:solidFill>
                  <a:srgbClr val="80BFB7"/>
                </a:solidFill>
              </a:defRPr>
            </a:lvl7pPr>
            <a:lvl8pPr lvl="7">
              <a:spcBef>
                <a:spcPts val="0"/>
              </a:spcBef>
              <a:buClr>
                <a:srgbClr val="80BFB7"/>
              </a:buClr>
              <a:buSzPts val="6000"/>
              <a:buNone/>
              <a:defRPr sz="6000">
                <a:solidFill>
                  <a:srgbClr val="80BFB7"/>
                </a:solidFill>
              </a:defRPr>
            </a:lvl8pPr>
            <a:lvl9pPr lvl="8">
              <a:spcBef>
                <a:spcPts val="0"/>
              </a:spcBef>
              <a:buClr>
                <a:srgbClr val="80BFB7"/>
              </a:buClr>
              <a:buSzPts val="6000"/>
              <a:buNone/>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565" name="Shape 1565"/>
          <p:cNvSpPr txBox="1">
            <a:spLocks noGrp="1"/>
          </p:cNvSpPr>
          <p:nvPr>
            <p:ph type="body" idx="1"/>
          </p:nvPr>
        </p:nvSpPr>
        <p:spPr>
          <a:xfrm>
            <a:off x="718300" y="1733550"/>
            <a:ext cx="6761100" cy="2980500"/>
          </a:xfrm>
          <a:prstGeom prst="rect">
            <a:avLst/>
          </a:prstGeom>
        </p:spPr>
        <p:txBody>
          <a:bodyPr wrap="square" lIns="91425" tIns="91425" rIns="91425" bIns="91425" anchor="t" anchorCtr="0"/>
          <a:lstStyle>
            <a:lvl1pPr lvl="0">
              <a:spcBef>
                <a:spcPts val="0"/>
              </a:spcBef>
              <a:buSzPts val="2400"/>
              <a:buChar char="▪"/>
              <a:defRPr/>
            </a:lvl1pPr>
            <a:lvl2pPr lvl="1">
              <a:spcBef>
                <a:spcPts val="0"/>
              </a:spcBef>
              <a:buSzPts val="2400"/>
              <a:buChar char="▫"/>
              <a:defRPr/>
            </a:lvl2pPr>
            <a:lvl3pPr lvl="2">
              <a:spcBef>
                <a:spcPts val="0"/>
              </a:spcBef>
              <a:buSzPts val="2400"/>
              <a:buChar char="▫"/>
              <a:defRPr/>
            </a:lvl3pPr>
            <a:lvl4pPr lvl="3">
              <a:spcBef>
                <a:spcPts val="0"/>
              </a:spcBef>
              <a:buSzPts val="2400"/>
              <a:buChar char="▫"/>
              <a:defRPr/>
            </a:lvl4pPr>
            <a:lvl5pPr lvl="4">
              <a:spcBef>
                <a:spcPts val="0"/>
              </a:spcBef>
              <a:buSzPts val="2400"/>
              <a:buChar char="▫"/>
              <a:defRPr/>
            </a:lvl5pPr>
            <a:lvl6pPr lvl="5">
              <a:spcBef>
                <a:spcPts val="0"/>
              </a:spcBef>
              <a:buSzPts val="2400"/>
              <a:buChar char="▫"/>
              <a:defRPr/>
            </a:lvl6pPr>
            <a:lvl7pPr lvl="6">
              <a:spcBef>
                <a:spcPts val="0"/>
              </a:spcBef>
              <a:buSzPts val="2400"/>
              <a:buChar char="●"/>
              <a:defRPr/>
            </a:lvl7pPr>
            <a:lvl8pPr lvl="7">
              <a:spcBef>
                <a:spcPts val="0"/>
              </a:spcBef>
              <a:buSzPts val="2400"/>
              <a:buChar char="○"/>
              <a:defRPr/>
            </a:lvl8pPr>
            <a:lvl9pPr lvl="8">
              <a:spcBef>
                <a:spcPts val="0"/>
              </a:spcBef>
              <a:buSzPts val="2400"/>
              <a:buChar char="■"/>
              <a:defRPr/>
            </a:lvl9pPr>
          </a:lstStyle>
          <a:p>
            <a:endParaRPr/>
          </a:p>
        </p:txBody>
      </p:sp>
      <p:grpSp>
        <p:nvGrpSpPr>
          <p:cNvPr id="1566" name="Shape 1566"/>
          <p:cNvGrpSpPr/>
          <p:nvPr/>
        </p:nvGrpSpPr>
        <p:grpSpPr>
          <a:xfrm rot="10800000">
            <a:off x="8851487" y="28707"/>
            <a:ext cx="264012" cy="5086302"/>
            <a:chOff x="5307800" y="238125"/>
            <a:chExt cx="271925" cy="5238750"/>
          </a:xfrm>
        </p:grpSpPr>
        <p:sp>
          <p:nvSpPr>
            <p:cNvPr id="1567" name="Shape 1567"/>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68" name="Shape 1568"/>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69" name="Shape 1569"/>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0" name="Shape 1570"/>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1" name="Shape 1571"/>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2" name="Shape 1572"/>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3" name="Shape 1573"/>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4" name="Shape 1574"/>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5" name="Shape 1575"/>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6" name="Shape 1576"/>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7" name="Shape 1577"/>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8" name="Shape 1578"/>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79" name="Shape 1579"/>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0" name="Shape 1580"/>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1" name="Shape 1581"/>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2" name="Shape 1582"/>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3" name="Shape 1583"/>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4" name="Shape 1584"/>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5" name="Shape 1585"/>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6" name="Shape 1586"/>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7" name="Shape 1587"/>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8" name="Shape 1588"/>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89" name="Shape 1589"/>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0" name="Shape 1590"/>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1" name="Shape 1591"/>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2" name="Shape 1592"/>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3" name="Shape 1593"/>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4" name="Shape 1594"/>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5" name="Shape 1595"/>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6" name="Shape 1596"/>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7" name="Shape 1597"/>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8" name="Shape 1598"/>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599" name="Shape 1599"/>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0" name="Shape 1600"/>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1" name="Shape 1601"/>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2" name="Shape 1602"/>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3" name="Shape 1603"/>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4" name="Shape 1604"/>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5" name="Shape 1605"/>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6" name="Shape 1606"/>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7" name="Shape 1607"/>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8" name="Shape 1608"/>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09" name="Shape 1609"/>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0" name="Shape 1610"/>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1" name="Shape 1611"/>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2" name="Shape 1612"/>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3" name="Shape 1613"/>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4" name="Shape 1614"/>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5" name="Shape 1615"/>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6" name="Shape 1616"/>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7" name="Shape 1617"/>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8" name="Shape 1618"/>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19" name="Shape 1619"/>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20" name="Shape 1620"/>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21" name="Shape 1621"/>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22" name="Shape 1622"/>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1623" name="Shape 1623"/>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624" name="Shape 1624"/>
          <p:cNvGrpSpPr/>
          <p:nvPr/>
        </p:nvGrpSpPr>
        <p:grpSpPr>
          <a:xfrm rot="10800000">
            <a:off x="7828571" y="28707"/>
            <a:ext cx="1140783" cy="5086302"/>
            <a:chOff x="5458325" y="238125"/>
            <a:chExt cx="1174975" cy="5238750"/>
          </a:xfrm>
        </p:grpSpPr>
        <p:sp>
          <p:nvSpPr>
            <p:cNvPr id="1625" name="Shape 1625"/>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26" name="Shape 1626"/>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27" name="Shape 1627"/>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28" name="Shape 1628"/>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29" name="Shape 1629"/>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0" name="Shape 1630"/>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1" name="Shape 1631"/>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2" name="Shape 1632"/>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3" name="Shape 1633"/>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4" name="Shape 1634"/>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5" name="Shape 1635"/>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6" name="Shape 1636"/>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7" name="Shape 1637"/>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8" name="Shape 1638"/>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39" name="Shape 1639"/>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0" name="Shape 1640"/>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1" name="Shape 1641"/>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2" name="Shape 1642"/>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3" name="Shape 1643"/>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4" name="Shape 1644"/>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5" name="Shape 1645"/>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6" name="Shape 1646"/>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7" name="Shape 1647"/>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8" name="Shape 1648"/>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49" name="Shape 1649"/>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0" name="Shape 1650"/>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1" name="Shape 1651"/>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2" name="Shape 1652"/>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3" name="Shape 1653"/>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4" name="Shape 1654"/>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5" name="Shape 1655"/>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6" name="Shape 1656"/>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7" name="Shape 1657"/>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8" name="Shape 1658"/>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59" name="Shape 1659"/>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0" name="Shape 1660"/>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1" name="Shape 1661"/>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2" name="Shape 1662"/>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3" name="Shape 1663"/>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4" name="Shape 1664"/>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5" name="Shape 1665"/>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6" name="Shape 1666"/>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7" name="Shape 1667"/>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8" name="Shape 1668"/>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69" name="Shape 1669"/>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0" name="Shape 1670"/>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1" name="Shape 1671"/>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2" name="Shape 1672"/>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3" name="Shape 1673"/>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4" name="Shape 1674"/>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5" name="Shape 1675"/>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6" name="Shape 1676"/>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7" name="Shape 1677"/>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8" name="Shape 1678"/>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79" name="Shape 1679"/>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0" name="Shape 1680"/>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1" name="Shape 1681"/>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2" name="Shape 1682"/>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3" name="Shape 1683"/>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4" name="Shape 1684"/>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5" name="Shape 1685"/>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1686" name="Shape 1686"/>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687" name="Shape 1687"/>
          <p:cNvGrpSpPr/>
          <p:nvPr/>
        </p:nvGrpSpPr>
        <p:grpSpPr>
          <a:xfrm rot="10800000">
            <a:off x="7682451" y="28707"/>
            <a:ext cx="994639" cy="4940182"/>
            <a:chOff x="5759350" y="388625"/>
            <a:chExt cx="1024450" cy="5088250"/>
          </a:xfrm>
        </p:grpSpPr>
        <p:sp>
          <p:nvSpPr>
            <p:cNvPr id="1688" name="Shape 1688"/>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89" name="Shape 1689"/>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0" name="Shape 1690"/>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1" name="Shape 1691"/>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2" name="Shape 1692"/>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3" name="Shape 1693"/>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4" name="Shape 1694"/>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5" name="Shape 1695"/>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6" name="Shape 1696"/>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7" name="Shape 1697"/>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8" name="Shape 1698"/>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699" name="Shape 1699"/>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0" name="Shape 1700"/>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1" name="Shape 1701"/>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2" name="Shape 1702"/>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3" name="Shape 1703"/>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4" name="Shape 1704"/>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5" name="Shape 1705"/>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6" name="Shape 1706"/>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7" name="Shape 1707"/>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8" name="Shape 1708"/>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09" name="Shape 1709"/>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0" name="Shape 1710"/>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1" name="Shape 1711"/>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2" name="Shape 1712"/>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3" name="Shape 1713"/>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4" name="Shape 1714"/>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5" name="Shape 1715"/>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6" name="Shape 1716"/>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7" name="Shape 1717"/>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8" name="Shape 1718"/>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19" name="Shape 1719"/>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0" name="Shape 1720"/>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1" name="Shape 1721"/>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2" name="Shape 1722"/>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3" name="Shape 1723"/>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4" name="Shape 1724"/>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5" name="Shape 1725"/>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6" name="Shape 1726"/>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7" name="Shape 1727"/>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8" name="Shape 1728"/>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29" name="Shape 1729"/>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0" name="Shape 1730"/>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1" name="Shape 1731"/>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2" name="Shape 1732"/>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3" name="Shape 1733"/>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4" name="Shape 1734"/>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5" name="Shape 1735"/>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6" name="Shape 1736"/>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7" name="Shape 1737"/>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8" name="Shape 1738"/>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39" name="Shape 1739"/>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0" name="Shape 1740"/>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1" name="Shape 1741"/>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2" name="Shape 1742"/>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3" name="Shape 1743"/>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4" name="Shape 1744"/>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5" name="Shape 1745"/>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6" name="Shape 1746"/>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7" name="Shape 1747"/>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8" name="Shape 1748"/>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49" name="Shape 1749"/>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0" name="Shape 1750"/>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1" name="Shape 1751"/>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2" name="Shape 1752"/>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3" name="Shape 1753"/>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4" name="Shape 1754"/>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5" name="Shape 1755"/>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6" name="Shape 1756"/>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7" name="Shape 1757"/>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8" name="Shape 1758"/>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59" name="Shape 1759"/>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0" name="Shape 1760"/>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1" name="Shape 1761"/>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2" name="Shape 1762"/>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3" name="Shape 1763"/>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4" name="Shape 1764"/>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5" name="Shape 1765"/>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6" name="Shape 1766"/>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7" name="Shape 1767"/>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8" name="Shape 1768"/>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69" name="Shape 1769"/>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0" name="Shape 1770"/>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1" name="Shape 1771"/>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2" name="Shape 1772"/>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3" name="Shape 1773"/>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4" name="Shape 1774"/>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5" name="Shape 1775"/>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6" name="Shape 1776"/>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7" name="Shape 1777"/>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8" name="Shape 1778"/>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79" name="Shape 1779"/>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0" name="Shape 1780"/>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1" name="Shape 1781"/>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2" name="Shape 1782"/>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3" name="Shape 1783"/>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4" name="Shape 1784"/>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5" name="Shape 1785"/>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6" name="Shape 1786"/>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7" name="Shape 1787"/>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1788" name="Shape 1788"/>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789" name="Shape 1789"/>
          <p:cNvGrpSpPr/>
          <p:nvPr/>
        </p:nvGrpSpPr>
        <p:grpSpPr>
          <a:xfrm rot="10800000">
            <a:off x="7682451" y="28707"/>
            <a:ext cx="1140783" cy="5086302"/>
            <a:chOff x="5608825" y="238125"/>
            <a:chExt cx="1174975" cy="5238750"/>
          </a:xfrm>
        </p:grpSpPr>
        <p:sp>
          <p:nvSpPr>
            <p:cNvPr id="1790" name="Shape 1790"/>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1" name="Shape 1791"/>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2" name="Shape 1792"/>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3" name="Shape 1793"/>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4" name="Shape 1794"/>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5" name="Shape 1795"/>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6" name="Shape 1796"/>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7" name="Shape 1797"/>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8" name="Shape 1798"/>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799" name="Shape 1799"/>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0" name="Shape 1800"/>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1" name="Shape 1801"/>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2" name="Shape 1802"/>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3" name="Shape 1803"/>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4" name="Shape 1804"/>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5" name="Shape 1805"/>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6" name="Shape 1806"/>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7" name="Shape 1807"/>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8" name="Shape 1808"/>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09" name="Shape 1809"/>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0" name="Shape 1810"/>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1" name="Shape 1811"/>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2" name="Shape 1812"/>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3" name="Shape 1813"/>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4" name="Shape 1814"/>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5" name="Shape 1815"/>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6" name="Shape 1816"/>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7" name="Shape 1817"/>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8" name="Shape 1818"/>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19" name="Shape 1819"/>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0" name="Shape 1820"/>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1" name="Shape 1821"/>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2" name="Shape 1822"/>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3" name="Shape 1823"/>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4" name="Shape 1824"/>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5" name="Shape 1825"/>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6" name="Shape 1826"/>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7" name="Shape 1827"/>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8" name="Shape 1828"/>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29" name="Shape 1829"/>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0" name="Shape 1830"/>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1" name="Shape 1831"/>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2" name="Shape 1832"/>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3" name="Shape 1833"/>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4" name="Shape 1834"/>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5" name="Shape 1835"/>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6" name="Shape 1836"/>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7" name="Shape 1837"/>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8" name="Shape 1838"/>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1839" name="Shape 1839"/>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sp>
        <p:nvSpPr>
          <p:cNvPr id="1840" name="Shape 1840"/>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marL="0" lvl="0" indent="0">
                <a:spcBef>
                  <a:spcPts val="0"/>
                </a:spcBef>
                <a:buNone/>
              </a:pPr>
              <a:endParaRPr/>
            </a:p>
          </p:txBody>
        </p:sp>
      </p:grpSp>
      <p:sp>
        <p:nvSpPr>
          <p:cNvPr id="3229" name="Shape 322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Image background">
    <p:bg>
      <p:bgPr>
        <a:solidFill>
          <a:srgbClr val="1D1D1B"/>
        </a:solidFill>
        <a:effectLst/>
      </p:bgPr>
    </p:bg>
    <p:spTree>
      <p:nvGrpSpPr>
        <p:cNvPr id="1" name="Shape 3506"/>
        <p:cNvGrpSpPr/>
        <p:nvPr/>
      </p:nvGrpSpPr>
      <p:grpSpPr>
        <a:xfrm>
          <a:off x="0" y="0"/>
          <a:ext cx="0" cy="0"/>
          <a:chOff x="0" y="0"/>
          <a:chExt cx="0" cy="0"/>
        </a:xfrm>
      </p:grpSpPr>
      <p:grpSp>
        <p:nvGrpSpPr>
          <p:cNvPr id="3507" name="Shape 3507"/>
          <p:cNvGrpSpPr/>
          <p:nvPr/>
        </p:nvGrpSpPr>
        <p:grpSpPr>
          <a:xfrm>
            <a:off x="7828607" y="28698"/>
            <a:ext cx="1286904" cy="5086302"/>
            <a:chOff x="6367294" y="28698"/>
            <a:chExt cx="1286904" cy="5086302"/>
          </a:xfrm>
        </p:grpSpPr>
        <p:sp>
          <p:nvSpPr>
            <p:cNvPr id="3508" name="Shape 3508"/>
            <p:cNvSpPr/>
            <p:nvPr/>
          </p:nvSpPr>
          <p:spPr>
            <a:xfrm rot="10800000">
              <a:off x="7536331" y="613204"/>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09" name="Shape 3509"/>
            <p:cNvSpPr/>
            <p:nvPr/>
          </p:nvSpPr>
          <p:spPr>
            <a:xfrm rot="10800000">
              <a:off x="7244066"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0" name="Shape 3510"/>
            <p:cNvSpPr/>
            <p:nvPr/>
          </p:nvSpPr>
          <p:spPr>
            <a:xfrm rot="10800000">
              <a:off x="7244066"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1" name="Shape 3511"/>
            <p:cNvSpPr/>
            <p:nvPr/>
          </p:nvSpPr>
          <p:spPr>
            <a:xfrm rot="10800000">
              <a:off x="6659535"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2" name="Shape 3512"/>
            <p:cNvSpPr/>
            <p:nvPr/>
          </p:nvSpPr>
          <p:spPr>
            <a:xfrm rot="10800000">
              <a:off x="7536331"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3" name="Shape 3513"/>
            <p:cNvSpPr/>
            <p:nvPr/>
          </p:nvSpPr>
          <p:spPr>
            <a:xfrm rot="10800000">
              <a:off x="7536331"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4" name="Shape 3514"/>
            <p:cNvSpPr/>
            <p:nvPr/>
          </p:nvSpPr>
          <p:spPr>
            <a:xfrm rot="10800000">
              <a:off x="7536331"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5" name="Shape 3515"/>
            <p:cNvSpPr/>
            <p:nvPr/>
          </p:nvSpPr>
          <p:spPr>
            <a:xfrm rot="10800000">
              <a:off x="7536331"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6" name="Shape 3516"/>
            <p:cNvSpPr/>
            <p:nvPr/>
          </p:nvSpPr>
          <p:spPr>
            <a:xfrm rot="10800000">
              <a:off x="7536331" y="3828096"/>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7" name="Shape 3517"/>
            <p:cNvSpPr/>
            <p:nvPr/>
          </p:nvSpPr>
          <p:spPr>
            <a:xfrm rot="10800000">
              <a:off x="7536331"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8" name="Shape 3518"/>
            <p:cNvSpPr/>
            <p:nvPr/>
          </p:nvSpPr>
          <p:spPr>
            <a:xfrm rot="10800000">
              <a:off x="7536331" y="3535831"/>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19" name="Shape 3519"/>
            <p:cNvSpPr/>
            <p:nvPr/>
          </p:nvSpPr>
          <p:spPr>
            <a:xfrm rot="10800000">
              <a:off x="7536331"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0" name="Shape 3520"/>
            <p:cNvSpPr/>
            <p:nvPr/>
          </p:nvSpPr>
          <p:spPr>
            <a:xfrm rot="10800000">
              <a:off x="7536331"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1" name="Shape 3521"/>
            <p:cNvSpPr/>
            <p:nvPr/>
          </p:nvSpPr>
          <p:spPr>
            <a:xfrm rot="10800000">
              <a:off x="7536331"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2" name="Shape 3522"/>
            <p:cNvSpPr/>
            <p:nvPr/>
          </p:nvSpPr>
          <p:spPr>
            <a:xfrm rot="10800000">
              <a:off x="7536331"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3" name="Shape 3523"/>
            <p:cNvSpPr/>
            <p:nvPr/>
          </p:nvSpPr>
          <p:spPr>
            <a:xfrm rot="10800000">
              <a:off x="7536331"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4" name="Shape 3524"/>
            <p:cNvSpPr/>
            <p:nvPr/>
          </p:nvSpPr>
          <p:spPr>
            <a:xfrm rot="10800000">
              <a:off x="7536331" y="2366770"/>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5" name="Shape 3525"/>
            <p:cNvSpPr/>
            <p:nvPr/>
          </p:nvSpPr>
          <p:spPr>
            <a:xfrm rot="10800000">
              <a:off x="7536331"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6" name="Shape 3526"/>
            <p:cNvSpPr/>
            <p:nvPr/>
          </p:nvSpPr>
          <p:spPr>
            <a:xfrm rot="10800000">
              <a:off x="7536331"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7" name="Shape 3527"/>
            <p:cNvSpPr/>
            <p:nvPr/>
          </p:nvSpPr>
          <p:spPr>
            <a:xfrm rot="10800000">
              <a:off x="7536331"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8" name="Shape 3528"/>
            <p:cNvSpPr/>
            <p:nvPr/>
          </p:nvSpPr>
          <p:spPr>
            <a:xfrm rot="10800000">
              <a:off x="7536331"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29" name="Shape 3529"/>
            <p:cNvSpPr/>
            <p:nvPr/>
          </p:nvSpPr>
          <p:spPr>
            <a:xfrm rot="10800000">
              <a:off x="7536331"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0" name="Shape 3530"/>
            <p:cNvSpPr/>
            <p:nvPr/>
          </p:nvSpPr>
          <p:spPr>
            <a:xfrm rot="10800000">
              <a:off x="7536331"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1" name="Shape 3531"/>
            <p:cNvSpPr/>
            <p:nvPr/>
          </p:nvSpPr>
          <p:spPr>
            <a:xfrm rot="10800000">
              <a:off x="7536331"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2" name="Shape 3532"/>
            <p:cNvSpPr/>
            <p:nvPr/>
          </p:nvSpPr>
          <p:spPr>
            <a:xfrm rot="10800000">
              <a:off x="7536331"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3" name="Shape 3533"/>
            <p:cNvSpPr/>
            <p:nvPr/>
          </p:nvSpPr>
          <p:spPr>
            <a:xfrm rot="10800000">
              <a:off x="7536331"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4" name="Shape 3534"/>
            <p:cNvSpPr/>
            <p:nvPr/>
          </p:nvSpPr>
          <p:spPr>
            <a:xfrm rot="10800000">
              <a:off x="7536331"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5" name="Shape 3535"/>
            <p:cNvSpPr/>
            <p:nvPr/>
          </p:nvSpPr>
          <p:spPr>
            <a:xfrm rot="10800000">
              <a:off x="7536331"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6" name="Shape 3536"/>
            <p:cNvSpPr/>
            <p:nvPr/>
          </p:nvSpPr>
          <p:spPr>
            <a:xfrm rot="10800000">
              <a:off x="7536331"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7" name="Shape 3537"/>
            <p:cNvSpPr/>
            <p:nvPr/>
          </p:nvSpPr>
          <p:spPr>
            <a:xfrm rot="10800000">
              <a:off x="7536331" y="2869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8" name="Shape 3538"/>
            <p:cNvSpPr/>
            <p:nvPr/>
          </p:nvSpPr>
          <p:spPr>
            <a:xfrm rot="10800000">
              <a:off x="7390210" y="4851012"/>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39" name="Shape 3539"/>
            <p:cNvSpPr/>
            <p:nvPr/>
          </p:nvSpPr>
          <p:spPr>
            <a:xfrm rot="10800000">
              <a:off x="7390210"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0" name="Shape 3540"/>
            <p:cNvSpPr/>
            <p:nvPr/>
          </p:nvSpPr>
          <p:spPr>
            <a:xfrm rot="10800000">
              <a:off x="7390210" y="4412627"/>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1" name="Shape 3541"/>
            <p:cNvSpPr/>
            <p:nvPr/>
          </p:nvSpPr>
          <p:spPr>
            <a:xfrm rot="10800000">
              <a:off x="7390210"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2" name="Shape 3542"/>
            <p:cNvSpPr/>
            <p:nvPr/>
          </p:nvSpPr>
          <p:spPr>
            <a:xfrm rot="10800000">
              <a:off x="7390210" y="412036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3" name="Shape 3543"/>
            <p:cNvSpPr/>
            <p:nvPr/>
          </p:nvSpPr>
          <p:spPr>
            <a:xfrm rot="10800000">
              <a:off x="7390210"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4" name="Shape 3544"/>
            <p:cNvSpPr/>
            <p:nvPr/>
          </p:nvSpPr>
          <p:spPr>
            <a:xfrm rot="10800000">
              <a:off x="7390210" y="3535831"/>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5" name="Shape 3545"/>
            <p:cNvSpPr/>
            <p:nvPr/>
          </p:nvSpPr>
          <p:spPr>
            <a:xfrm rot="10800000">
              <a:off x="7390210" y="338971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6" name="Shape 3546"/>
            <p:cNvSpPr/>
            <p:nvPr/>
          </p:nvSpPr>
          <p:spPr>
            <a:xfrm rot="10800000">
              <a:off x="7390210" y="3243566"/>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7" name="Shape 3547"/>
            <p:cNvSpPr/>
            <p:nvPr/>
          </p:nvSpPr>
          <p:spPr>
            <a:xfrm rot="10800000">
              <a:off x="7390210"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8" name="Shape 3548"/>
            <p:cNvSpPr/>
            <p:nvPr/>
          </p:nvSpPr>
          <p:spPr>
            <a:xfrm rot="10800000">
              <a:off x="7390210" y="2805180"/>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49" name="Shape 3549"/>
            <p:cNvSpPr/>
            <p:nvPr/>
          </p:nvSpPr>
          <p:spPr>
            <a:xfrm rot="10800000">
              <a:off x="7390210"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0" name="Shape 3550"/>
            <p:cNvSpPr/>
            <p:nvPr/>
          </p:nvSpPr>
          <p:spPr>
            <a:xfrm rot="10800000">
              <a:off x="7390210"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1" name="Shape 3551"/>
            <p:cNvSpPr/>
            <p:nvPr/>
          </p:nvSpPr>
          <p:spPr>
            <a:xfrm rot="10800000">
              <a:off x="7390210"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2" name="Shape 3552"/>
            <p:cNvSpPr/>
            <p:nvPr/>
          </p:nvSpPr>
          <p:spPr>
            <a:xfrm rot="10800000">
              <a:off x="7390210"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3" name="Shape 3553"/>
            <p:cNvSpPr/>
            <p:nvPr/>
          </p:nvSpPr>
          <p:spPr>
            <a:xfrm rot="10800000">
              <a:off x="7390210" y="2074529"/>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4" name="Shape 3554"/>
            <p:cNvSpPr/>
            <p:nvPr/>
          </p:nvSpPr>
          <p:spPr>
            <a:xfrm rot="10800000">
              <a:off x="7390210"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5" name="Shape 3555"/>
            <p:cNvSpPr/>
            <p:nvPr/>
          </p:nvSpPr>
          <p:spPr>
            <a:xfrm rot="10800000">
              <a:off x="7390210"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6" name="Shape 3556"/>
            <p:cNvSpPr/>
            <p:nvPr/>
          </p:nvSpPr>
          <p:spPr>
            <a:xfrm rot="10800000">
              <a:off x="7390210" y="1343854"/>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7" name="Shape 3557"/>
            <p:cNvSpPr/>
            <p:nvPr/>
          </p:nvSpPr>
          <p:spPr>
            <a:xfrm rot="10800000">
              <a:off x="7390210"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8" name="Shape 3558"/>
            <p:cNvSpPr/>
            <p:nvPr/>
          </p:nvSpPr>
          <p:spPr>
            <a:xfrm rot="10800000">
              <a:off x="7390210"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59" name="Shape 3559"/>
            <p:cNvSpPr/>
            <p:nvPr/>
          </p:nvSpPr>
          <p:spPr>
            <a:xfrm rot="10800000">
              <a:off x="7390210" y="75934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0" name="Shape 3560"/>
            <p:cNvSpPr/>
            <p:nvPr/>
          </p:nvSpPr>
          <p:spPr>
            <a:xfrm rot="10800000">
              <a:off x="7390210" y="613204"/>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1" name="Shape 3561"/>
            <p:cNvSpPr/>
            <p:nvPr/>
          </p:nvSpPr>
          <p:spPr>
            <a:xfrm rot="10800000">
              <a:off x="7390210" y="320938"/>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2" name="Shape 3562"/>
            <p:cNvSpPr/>
            <p:nvPr/>
          </p:nvSpPr>
          <p:spPr>
            <a:xfrm rot="10800000">
              <a:off x="7390210"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3" name="Shape 3563"/>
            <p:cNvSpPr/>
            <p:nvPr/>
          </p:nvSpPr>
          <p:spPr>
            <a:xfrm rot="10800000">
              <a:off x="7244066"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4" name="Shape 3564"/>
            <p:cNvSpPr/>
            <p:nvPr/>
          </p:nvSpPr>
          <p:spPr>
            <a:xfrm rot="10800000">
              <a:off x="7244066"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5" name="Shape 3565"/>
            <p:cNvSpPr/>
            <p:nvPr/>
          </p:nvSpPr>
          <p:spPr>
            <a:xfrm rot="10800000">
              <a:off x="7244066"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6" name="Shape 3566"/>
            <p:cNvSpPr/>
            <p:nvPr/>
          </p:nvSpPr>
          <p:spPr>
            <a:xfrm rot="10800000">
              <a:off x="7244066"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7" name="Shape 3567"/>
            <p:cNvSpPr/>
            <p:nvPr/>
          </p:nvSpPr>
          <p:spPr>
            <a:xfrm rot="10800000">
              <a:off x="7244066"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8" name="Shape 3568"/>
            <p:cNvSpPr/>
            <p:nvPr/>
          </p:nvSpPr>
          <p:spPr>
            <a:xfrm rot="10800000">
              <a:off x="7244066"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69" name="Shape 3569"/>
            <p:cNvSpPr/>
            <p:nvPr/>
          </p:nvSpPr>
          <p:spPr>
            <a:xfrm rot="10800000">
              <a:off x="7244066"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0" name="Shape 3570"/>
            <p:cNvSpPr/>
            <p:nvPr/>
          </p:nvSpPr>
          <p:spPr>
            <a:xfrm rot="10800000">
              <a:off x="7244066"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1" name="Shape 3571"/>
            <p:cNvSpPr/>
            <p:nvPr/>
          </p:nvSpPr>
          <p:spPr>
            <a:xfrm rot="10800000">
              <a:off x="7244066"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2" name="Shape 3572"/>
            <p:cNvSpPr/>
            <p:nvPr/>
          </p:nvSpPr>
          <p:spPr>
            <a:xfrm rot="10800000">
              <a:off x="7244066"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3" name="Shape 3573"/>
            <p:cNvSpPr/>
            <p:nvPr/>
          </p:nvSpPr>
          <p:spPr>
            <a:xfrm rot="10800000">
              <a:off x="7244066"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4" name="Shape 3574"/>
            <p:cNvSpPr/>
            <p:nvPr/>
          </p:nvSpPr>
          <p:spPr>
            <a:xfrm rot="10800000">
              <a:off x="7244066"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5" name="Shape 3575"/>
            <p:cNvSpPr/>
            <p:nvPr/>
          </p:nvSpPr>
          <p:spPr>
            <a:xfrm rot="10800000">
              <a:off x="7244066"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6" name="Shape 3576"/>
            <p:cNvSpPr/>
            <p:nvPr/>
          </p:nvSpPr>
          <p:spPr>
            <a:xfrm rot="10800000">
              <a:off x="7244066"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7" name="Shape 3577"/>
            <p:cNvSpPr/>
            <p:nvPr/>
          </p:nvSpPr>
          <p:spPr>
            <a:xfrm rot="10800000">
              <a:off x="7244066"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8" name="Shape 3578"/>
            <p:cNvSpPr/>
            <p:nvPr/>
          </p:nvSpPr>
          <p:spPr>
            <a:xfrm rot="10800000">
              <a:off x="7244066"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79" name="Shape 3579"/>
            <p:cNvSpPr/>
            <p:nvPr/>
          </p:nvSpPr>
          <p:spPr>
            <a:xfrm rot="10800000">
              <a:off x="7244066"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0" name="Shape 3580"/>
            <p:cNvSpPr/>
            <p:nvPr/>
          </p:nvSpPr>
          <p:spPr>
            <a:xfrm rot="10800000">
              <a:off x="7244066"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1" name="Shape 3581"/>
            <p:cNvSpPr/>
            <p:nvPr/>
          </p:nvSpPr>
          <p:spPr>
            <a:xfrm rot="10800000">
              <a:off x="7244066"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2" name="Shape 3582"/>
            <p:cNvSpPr/>
            <p:nvPr/>
          </p:nvSpPr>
          <p:spPr>
            <a:xfrm rot="10800000">
              <a:off x="7244066"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3" name="Shape 3583"/>
            <p:cNvSpPr/>
            <p:nvPr/>
          </p:nvSpPr>
          <p:spPr>
            <a:xfrm rot="10800000">
              <a:off x="7097945"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4" name="Shape 3584"/>
            <p:cNvSpPr/>
            <p:nvPr/>
          </p:nvSpPr>
          <p:spPr>
            <a:xfrm rot="10800000">
              <a:off x="7097945"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5" name="Shape 3585"/>
            <p:cNvSpPr/>
            <p:nvPr/>
          </p:nvSpPr>
          <p:spPr>
            <a:xfrm rot="10800000">
              <a:off x="7097945"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6" name="Shape 3586"/>
            <p:cNvSpPr/>
            <p:nvPr/>
          </p:nvSpPr>
          <p:spPr>
            <a:xfrm rot="10800000">
              <a:off x="7097945"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7" name="Shape 3587"/>
            <p:cNvSpPr/>
            <p:nvPr/>
          </p:nvSpPr>
          <p:spPr>
            <a:xfrm rot="10800000">
              <a:off x="7097945"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8" name="Shape 3588"/>
            <p:cNvSpPr/>
            <p:nvPr/>
          </p:nvSpPr>
          <p:spPr>
            <a:xfrm rot="10800000">
              <a:off x="7097945"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89" name="Shape 3589"/>
            <p:cNvSpPr/>
            <p:nvPr/>
          </p:nvSpPr>
          <p:spPr>
            <a:xfrm rot="10800000">
              <a:off x="7097945"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0" name="Shape 3590"/>
            <p:cNvSpPr/>
            <p:nvPr/>
          </p:nvSpPr>
          <p:spPr>
            <a:xfrm rot="10800000">
              <a:off x="7097945"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1" name="Shape 3591"/>
            <p:cNvSpPr/>
            <p:nvPr/>
          </p:nvSpPr>
          <p:spPr>
            <a:xfrm rot="10800000">
              <a:off x="7097945"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2" name="Shape 3592"/>
            <p:cNvSpPr/>
            <p:nvPr/>
          </p:nvSpPr>
          <p:spPr>
            <a:xfrm rot="10800000">
              <a:off x="7097945"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3" name="Shape 3593"/>
            <p:cNvSpPr/>
            <p:nvPr/>
          </p:nvSpPr>
          <p:spPr>
            <a:xfrm rot="10800000">
              <a:off x="7097945"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4" name="Shape 3594"/>
            <p:cNvSpPr/>
            <p:nvPr/>
          </p:nvSpPr>
          <p:spPr>
            <a:xfrm rot="10800000">
              <a:off x="7097945"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5" name="Shape 3595"/>
            <p:cNvSpPr/>
            <p:nvPr/>
          </p:nvSpPr>
          <p:spPr>
            <a:xfrm rot="10800000">
              <a:off x="7097945"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6" name="Shape 3596"/>
            <p:cNvSpPr/>
            <p:nvPr/>
          </p:nvSpPr>
          <p:spPr>
            <a:xfrm rot="10800000">
              <a:off x="7097945"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7" name="Shape 3597"/>
            <p:cNvSpPr/>
            <p:nvPr/>
          </p:nvSpPr>
          <p:spPr>
            <a:xfrm rot="10800000">
              <a:off x="7097945"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8" name="Shape 3598"/>
            <p:cNvSpPr/>
            <p:nvPr/>
          </p:nvSpPr>
          <p:spPr>
            <a:xfrm rot="10800000">
              <a:off x="7097945"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599" name="Shape 3599"/>
            <p:cNvSpPr/>
            <p:nvPr/>
          </p:nvSpPr>
          <p:spPr>
            <a:xfrm rot="10800000">
              <a:off x="7097945" y="174818"/>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0" name="Shape 3600"/>
            <p:cNvSpPr/>
            <p:nvPr/>
          </p:nvSpPr>
          <p:spPr>
            <a:xfrm rot="10800000">
              <a:off x="7097945"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1" name="Shape 3601"/>
            <p:cNvSpPr/>
            <p:nvPr/>
          </p:nvSpPr>
          <p:spPr>
            <a:xfrm rot="10800000">
              <a:off x="6951800"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2" name="Shape 3602"/>
            <p:cNvSpPr/>
            <p:nvPr/>
          </p:nvSpPr>
          <p:spPr>
            <a:xfrm rot="10800000">
              <a:off x="6951800" y="4704867"/>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3" name="Shape 3603"/>
            <p:cNvSpPr/>
            <p:nvPr/>
          </p:nvSpPr>
          <p:spPr>
            <a:xfrm rot="10800000">
              <a:off x="6951800"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4" name="Shape 3604"/>
            <p:cNvSpPr/>
            <p:nvPr/>
          </p:nvSpPr>
          <p:spPr>
            <a:xfrm rot="10800000">
              <a:off x="6951800"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5" name="Shape 3605"/>
            <p:cNvSpPr/>
            <p:nvPr/>
          </p:nvSpPr>
          <p:spPr>
            <a:xfrm rot="10800000">
              <a:off x="6951800" y="3681951"/>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6" name="Shape 3606"/>
            <p:cNvSpPr/>
            <p:nvPr/>
          </p:nvSpPr>
          <p:spPr>
            <a:xfrm rot="10800000">
              <a:off x="6951800"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7" name="Shape 3607"/>
            <p:cNvSpPr/>
            <p:nvPr/>
          </p:nvSpPr>
          <p:spPr>
            <a:xfrm rot="10800000">
              <a:off x="6951800" y="2951301"/>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8" name="Shape 3608"/>
            <p:cNvSpPr/>
            <p:nvPr/>
          </p:nvSpPr>
          <p:spPr>
            <a:xfrm rot="10800000">
              <a:off x="6951800"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09" name="Shape 3609"/>
            <p:cNvSpPr/>
            <p:nvPr/>
          </p:nvSpPr>
          <p:spPr>
            <a:xfrm rot="10800000">
              <a:off x="6951800" y="222065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0" name="Shape 3610"/>
            <p:cNvSpPr/>
            <p:nvPr/>
          </p:nvSpPr>
          <p:spPr>
            <a:xfrm rot="10800000">
              <a:off x="6951800" y="2074529"/>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1" name="Shape 3611"/>
            <p:cNvSpPr/>
            <p:nvPr/>
          </p:nvSpPr>
          <p:spPr>
            <a:xfrm rot="10800000">
              <a:off x="6951800" y="1782264"/>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2" name="Shape 3612"/>
            <p:cNvSpPr/>
            <p:nvPr/>
          </p:nvSpPr>
          <p:spPr>
            <a:xfrm rot="10800000">
              <a:off x="6951800"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3" name="Shape 3613"/>
            <p:cNvSpPr/>
            <p:nvPr/>
          </p:nvSpPr>
          <p:spPr>
            <a:xfrm rot="10800000">
              <a:off x="6951800" y="1489999"/>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4" name="Shape 3614"/>
            <p:cNvSpPr/>
            <p:nvPr/>
          </p:nvSpPr>
          <p:spPr>
            <a:xfrm rot="10800000">
              <a:off x="6951800" y="1197734"/>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5" name="Shape 3615"/>
            <p:cNvSpPr/>
            <p:nvPr/>
          </p:nvSpPr>
          <p:spPr>
            <a:xfrm rot="10800000">
              <a:off x="6951800" y="1051613"/>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6" name="Shape 3616"/>
            <p:cNvSpPr/>
            <p:nvPr/>
          </p:nvSpPr>
          <p:spPr>
            <a:xfrm rot="10800000">
              <a:off x="6951800" y="613204"/>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7" name="Shape 3617"/>
            <p:cNvSpPr/>
            <p:nvPr/>
          </p:nvSpPr>
          <p:spPr>
            <a:xfrm rot="10800000">
              <a:off x="6951800" y="320938"/>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8" name="Shape 3618"/>
            <p:cNvSpPr/>
            <p:nvPr/>
          </p:nvSpPr>
          <p:spPr>
            <a:xfrm rot="10800000">
              <a:off x="6951800"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19" name="Shape 3619"/>
            <p:cNvSpPr/>
            <p:nvPr/>
          </p:nvSpPr>
          <p:spPr>
            <a:xfrm rot="10800000">
              <a:off x="6805680" y="4997133"/>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0" name="Shape 3620"/>
            <p:cNvSpPr/>
            <p:nvPr/>
          </p:nvSpPr>
          <p:spPr>
            <a:xfrm rot="10800000">
              <a:off x="6805680" y="4558747"/>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1" name="Shape 3621"/>
            <p:cNvSpPr/>
            <p:nvPr/>
          </p:nvSpPr>
          <p:spPr>
            <a:xfrm rot="10800000">
              <a:off x="6805680" y="4120361"/>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2" name="Shape 3622"/>
            <p:cNvSpPr/>
            <p:nvPr/>
          </p:nvSpPr>
          <p:spPr>
            <a:xfrm rot="10800000">
              <a:off x="6805680" y="3535831"/>
              <a:ext cx="117867" cy="117867"/>
            </a:xfrm>
            <a:custGeom>
              <a:avLst/>
              <a:gdLst/>
              <a:ahLst/>
              <a:cxnLst/>
              <a:rect l="0" t="0" r="0" b="0"/>
              <a:pathLst>
                <a:path w="4856" h="4856" extrusionOk="0">
                  <a:moveTo>
                    <a:pt x="0" y="0"/>
                  </a:moveTo>
                  <a:lnTo>
                    <a:pt x="0"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3" name="Shape 3623"/>
            <p:cNvSpPr/>
            <p:nvPr/>
          </p:nvSpPr>
          <p:spPr>
            <a:xfrm rot="10800000">
              <a:off x="6805680" y="2951301"/>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4" name="Shape 3624"/>
            <p:cNvSpPr/>
            <p:nvPr/>
          </p:nvSpPr>
          <p:spPr>
            <a:xfrm rot="10800000">
              <a:off x="6805680" y="2220650"/>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5" name="Shape 3625"/>
            <p:cNvSpPr/>
            <p:nvPr/>
          </p:nvSpPr>
          <p:spPr>
            <a:xfrm rot="10800000">
              <a:off x="6805680" y="1051613"/>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6" name="Shape 3626"/>
            <p:cNvSpPr/>
            <p:nvPr/>
          </p:nvSpPr>
          <p:spPr>
            <a:xfrm rot="10800000">
              <a:off x="6805680" y="905469"/>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7" name="Shape 3627"/>
            <p:cNvSpPr/>
            <p:nvPr/>
          </p:nvSpPr>
          <p:spPr>
            <a:xfrm rot="10800000">
              <a:off x="6805680" y="28698"/>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8" name="Shape 3628"/>
            <p:cNvSpPr/>
            <p:nvPr/>
          </p:nvSpPr>
          <p:spPr>
            <a:xfrm rot="10800000">
              <a:off x="6659535"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29" name="Shape 3629"/>
            <p:cNvSpPr/>
            <p:nvPr/>
          </p:nvSpPr>
          <p:spPr>
            <a:xfrm rot="10800000">
              <a:off x="6659535"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0" name="Shape 3630"/>
            <p:cNvSpPr/>
            <p:nvPr/>
          </p:nvSpPr>
          <p:spPr>
            <a:xfrm rot="10800000">
              <a:off x="6659535"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1" name="Shape 3631"/>
            <p:cNvSpPr/>
            <p:nvPr/>
          </p:nvSpPr>
          <p:spPr>
            <a:xfrm rot="10800000">
              <a:off x="6659535"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2" name="Shape 3632"/>
            <p:cNvSpPr/>
            <p:nvPr/>
          </p:nvSpPr>
          <p:spPr>
            <a:xfrm rot="10800000">
              <a:off x="6659535"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3" name="Shape 3633"/>
            <p:cNvSpPr/>
            <p:nvPr/>
          </p:nvSpPr>
          <p:spPr>
            <a:xfrm rot="10800000">
              <a:off x="6659535" y="905469"/>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4" name="Shape 3634"/>
            <p:cNvSpPr/>
            <p:nvPr/>
          </p:nvSpPr>
          <p:spPr>
            <a:xfrm rot="10800000">
              <a:off x="6659535" y="759348"/>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5" name="Shape 3635"/>
            <p:cNvSpPr/>
            <p:nvPr/>
          </p:nvSpPr>
          <p:spPr>
            <a:xfrm rot="10800000">
              <a:off x="6659535"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6" name="Shape 3636"/>
            <p:cNvSpPr/>
            <p:nvPr/>
          </p:nvSpPr>
          <p:spPr>
            <a:xfrm rot="10800000">
              <a:off x="6513415"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7" name="Shape 3637"/>
            <p:cNvSpPr/>
            <p:nvPr/>
          </p:nvSpPr>
          <p:spPr>
            <a:xfrm rot="10800000">
              <a:off x="6513415"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8" name="Shape 3638"/>
            <p:cNvSpPr/>
            <p:nvPr/>
          </p:nvSpPr>
          <p:spPr>
            <a:xfrm rot="10800000">
              <a:off x="6513415"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39" name="Shape 3639"/>
            <p:cNvSpPr/>
            <p:nvPr/>
          </p:nvSpPr>
          <p:spPr>
            <a:xfrm rot="10800000">
              <a:off x="6513415"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0" name="Shape 3640"/>
            <p:cNvSpPr/>
            <p:nvPr/>
          </p:nvSpPr>
          <p:spPr>
            <a:xfrm rot="10800000">
              <a:off x="6513415"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1" name="Shape 3641"/>
            <p:cNvSpPr/>
            <p:nvPr/>
          </p:nvSpPr>
          <p:spPr>
            <a:xfrm rot="10800000">
              <a:off x="6513415"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2" name="Shape 3642"/>
            <p:cNvSpPr/>
            <p:nvPr/>
          </p:nvSpPr>
          <p:spPr>
            <a:xfrm rot="10800000">
              <a:off x="6367294"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3" name="Shape 3643"/>
            <p:cNvSpPr/>
            <p:nvPr/>
          </p:nvSpPr>
          <p:spPr>
            <a:xfrm rot="10800000">
              <a:off x="6367294"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4" name="Shape 3644"/>
            <p:cNvSpPr/>
            <p:nvPr/>
          </p:nvSpPr>
          <p:spPr>
            <a:xfrm rot="10800000">
              <a:off x="6367294"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5" name="Shape 3645"/>
            <p:cNvSpPr/>
            <p:nvPr/>
          </p:nvSpPr>
          <p:spPr>
            <a:xfrm rot="10800000">
              <a:off x="7536331"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6" name="Shape 3646"/>
            <p:cNvSpPr/>
            <p:nvPr/>
          </p:nvSpPr>
          <p:spPr>
            <a:xfrm rot="10800000">
              <a:off x="7536331" y="4851012"/>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7" name="Shape 3647"/>
            <p:cNvSpPr/>
            <p:nvPr/>
          </p:nvSpPr>
          <p:spPr>
            <a:xfrm rot="10800000">
              <a:off x="7536331" y="4412627"/>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8" name="Shape 3648"/>
            <p:cNvSpPr/>
            <p:nvPr/>
          </p:nvSpPr>
          <p:spPr>
            <a:xfrm rot="10800000">
              <a:off x="7536331"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49" name="Shape 3649"/>
            <p:cNvSpPr/>
            <p:nvPr/>
          </p:nvSpPr>
          <p:spPr>
            <a:xfrm rot="10800000">
              <a:off x="7536331"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0" name="Shape 3650"/>
            <p:cNvSpPr/>
            <p:nvPr/>
          </p:nvSpPr>
          <p:spPr>
            <a:xfrm rot="10800000">
              <a:off x="7536331"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1" name="Shape 3651"/>
            <p:cNvSpPr/>
            <p:nvPr/>
          </p:nvSpPr>
          <p:spPr>
            <a:xfrm rot="10800000">
              <a:off x="7536331"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2" name="Shape 3652"/>
            <p:cNvSpPr/>
            <p:nvPr/>
          </p:nvSpPr>
          <p:spPr>
            <a:xfrm rot="10800000">
              <a:off x="7536331"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3" name="Shape 3653"/>
            <p:cNvSpPr/>
            <p:nvPr/>
          </p:nvSpPr>
          <p:spPr>
            <a:xfrm rot="10800000">
              <a:off x="7390210"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4" name="Shape 3654"/>
            <p:cNvSpPr/>
            <p:nvPr/>
          </p:nvSpPr>
          <p:spPr>
            <a:xfrm rot="10800000">
              <a:off x="7390210" y="397421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5" name="Shape 3655"/>
            <p:cNvSpPr/>
            <p:nvPr/>
          </p:nvSpPr>
          <p:spPr>
            <a:xfrm rot="10800000">
              <a:off x="7390210"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6" name="Shape 3656"/>
            <p:cNvSpPr/>
            <p:nvPr/>
          </p:nvSpPr>
          <p:spPr>
            <a:xfrm rot="10800000">
              <a:off x="7390210"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7" name="Shape 3657"/>
            <p:cNvSpPr/>
            <p:nvPr/>
          </p:nvSpPr>
          <p:spPr>
            <a:xfrm rot="10800000">
              <a:off x="7390210"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8" name="Shape 3658"/>
            <p:cNvSpPr/>
            <p:nvPr/>
          </p:nvSpPr>
          <p:spPr>
            <a:xfrm rot="10800000">
              <a:off x="7244066"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59" name="Shape 3659"/>
            <p:cNvSpPr/>
            <p:nvPr/>
          </p:nvSpPr>
          <p:spPr>
            <a:xfrm rot="10800000">
              <a:off x="7244066"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60" name="Shape 3660"/>
            <p:cNvSpPr/>
            <p:nvPr/>
          </p:nvSpPr>
          <p:spPr>
            <a:xfrm rot="10800000">
              <a:off x="7244066"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61" name="Shape 3661"/>
            <p:cNvSpPr/>
            <p:nvPr/>
          </p:nvSpPr>
          <p:spPr>
            <a:xfrm rot="10800000">
              <a:off x="7244066"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62" name="Shape 3662"/>
            <p:cNvSpPr/>
            <p:nvPr/>
          </p:nvSpPr>
          <p:spPr>
            <a:xfrm rot="10800000">
              <a:off x="7244066"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63" name="Shape 3663"/>
            <p:cNvSpPr/>
            <p:nvPr/>
          </p:nvSpPr>
          <p:spPr>
            <a:xfrm rot="10800000">
              <a:off x="7097945"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64" name="Shape 3664"/>
            <p:cNvSpPr/>
            <p:nvPr/>
          </p:nvSpPr>
          <p:spPr>
            <a:xfrm rot="10800000">
              <a:off x="6951800" y="3828096"/>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65" name="Shape 3665"/>
            <p:cNvSpPr/>
            <p:nvPr/>
          </p:nvSpPr>
          <p:spPr>
            <a:xfrm rot="10800000">
              <a:off x="6951800" y="2659036"/>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66" name="Shape 3666"/>
            <p:cNvSpPr/>
            <p:nvPr/>
          </p:nvSpPr>
          <p:spPr>
            <a:xfrm rot="10800000">
              <a:off x="6805680" y="320938"/>
              <a:ext cx="117867" cy="117892"/>
            </a:xfrm>
            <a:custGeom>
              <a:avLst/>
              <a:gdLst/>
              <a:ahLst/>
              <a:cxnLst/>
              <a:rect l="0" t="0" r="0" b="0"/>
              <a:pathLst>
                <a:path w="4856" h="4857"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67" name="Shape 3667"/>
            <p:cNvSpPr/>
            <p:nvPr/>
          </p:nvSpPr>
          <p:spPr>
            <a:xfrm rot="10800000">
              <a:off x="6513415"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68" name="Shape 3668"/>
            <p:cNvSpPr/>
            <p:nvPr/>
          </p:nvSpPr>
          <p:spPr>
            <a:xfrm rot="10800000">
              <a:off x="6367294"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669" name="Shape 3669"/>
          <p:cNvGrpSpPr/>
          <p:nvPr/>
        </p:nvGrpSpPr>
        <p:grpSpPr>
          <a:xfrm rot="10800000">
            <a:off x="28739" y="28698"/>
            <a:ext cx="1286904" cy="5086302"/>
            <a:chOff x="6367294" y="28698"/>
            <a:chExt cx="1286904" cy="5086302"/>
          </a:xfrm>
        </p:grpSpPr>
        <p:sp>
          <p:nvSpPr>
            <p:cNvPr id="3670" name="Shape 3670"/>
            <p:cNvSpPr/>
            <p:nvPr/>
          </p:nvSpPr>
          <p:spPr>
            <a:xfrm rot="10800000">
              <a:off x="7536331" y="613204"/>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71" name="Shape 3671"/>
            <p:cNvSpPr/>
            <p:nvPr/>
          </p:nvSpPr>
          <p:spPr>
            <a:xfrm rot="10800000">
              <a:off x="7244066"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72" name="Shape 3672"/>
            <p:cNvSpPr/>
            <p:nvPr/>
          </p:nvSpPr>
          <p:spPr>
            <a:xfrm rot="10800000">
              <a:off x="7244066"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73" name="Shape 3673"/>
            <p:cNvSpPr/>
            <p:nvPr/>
          </p:nvSpPr>
          <p:spPr>
            <a:xfrm rot="10800000">
              <a:off x="6659535"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74" name="Shape 3674"/>
            <p:cNvSpPr/>
            <p:nvPr/>
          </p:nvSpPr>
          <p:spPr>
            <a:xfrm rot="10800000">
              <a:off x="7536331"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75" name="Shape 3675"/>
            <p:cNvSpPr/>
            <p:nvPr/>
          </p:nvSpPr>
          <p:spPr>
            <a:xfrm rot="10800000">
              <a:off x="7536331"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76" name="Shape 3676"/>
            <p:cNvSpPr/>
            <p:nvPr/>
          </p:nvSpPr>
          <p:spPr>
            <a:xfrm rot="10800000">
              <a:off x="7536331"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77" name="Shape 3677"/>
            <p:cNvSpPr/>
            <p:nvPr/>
          </p:nvSpPr>
          <p:spPr>
            <a:xfrm rot="10800000">
              <a:off x="7536331"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78" name="Shape 3678"/>
            <p:cNvSpPr/>
            <p:nvPr/>
          </p:nvSpPr>
          <p:spPr>
            <a:xfrm rot="10800000">
              <a:off x="7536331" y="3828096"/>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79" name="Shape 3679"/>
            <p:cNvSpPr/>
            <p:nvPr/>
          </p:nvSpPr>
          <p:spPr>
            <a:xfrm rot="10800000">
              <a:off x="7536331"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0" name="Shape 3680"/>
            <p:cNvSpPr/>
            <p:nvPr/>
          </p:nvSpPr>
          <p:spPr>
            <a:xfrm rot="10800000">
              <a:off x="7536331" y="3535831"/>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1" name="Shape 3681"/>
            <p:cNvSpPr/>
            <p:nvPr/>
          </p:nvSpPr>
          <p:spPr>
            <a:xfrm rot="10800000">
              <a:off x="7536331"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2" name="Shape 3682"/>
            <p:cNvSpPr/>
            <p:nvPr/>
          </p:nvSpPr>
          <p:spPr>
            <a:xfrm rot="10800000">
              <a:off x="7536331"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3" name="Shape 3683"/>
            <p:cNvSpPr/>
            <p:nvPr/>
          </p:nvSpPr>
          <p:spPr>
            <a:xfrm rot="10800000">
              <a:off x="7536331"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4" name="Shape 3684"/>
            <p:cNvSpPr/>
            <p:nvPr/>
          </p:nvSpPr>
          <p:spPr>
            <a:xfrm rot="10800000">
              <a:off x="7536331"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5" name="Shape 3685"/>
            <p:cNvSpPr/>
            <p:nvPr/>
          </p:nvSpPr>
          <p:spPr>
            <a:xfrm rot="10800000">
              <a:off x="7536331"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6" name="Shape 3686"/>
            <p:cNvSpPr/>
            <p:nvPr/>
          </p:nvSpPr>
          <p:spPr>
            <a:xfrm rot="10800000">
              <a:off x="7536331" y="2366770"/>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7" name="Shape 3687"/>
            <p:cNvSpPr/>
            <p:nvPr/>
          </p:nvSpPr>
          <p:spPr>
            <a:xfrm rot="10800000">
              <a:off x="7536331"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8" name="Shape 3688"/>
            <p:cNvSpPr/>
            <p:nvPr/>
          </p:nvSpPr>
          <p:spPr>
            <a:xfrm rot="10800000">
              <a:off x="7536331"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89" name="Shape 3689"/>
            <p:cNvSpPr/>
            <p:nvPr/>
          </p:nvSpPr>
          <p:spPr>
            <a:xfrm rot="10800000">
              <a:off x="7536331"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0" name="Shape 3690"/>
            <p:cNvSpPr/>
            <p:nvPr/>
          </p:nvSpPr>
          <p:spPr>
            <a:xfrm rot="10800000">
              <a:off x="7536331"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1" name="Shape 3691"/>
            <p:cNvSpPr/>
            <p:nvPr/>
          </p:nvSpPr>
          <p:spPr>
            <a:xfrm rot="10800000">
              <a:off x="7536331"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2" name="Shape 3692"/>
            <p:cNvSpPr/>
            <p:nvPr/>
          </p:nvSpPr>
          <p:spPr>
            <a:xfrm rot="10800000">
              <a:off x="7536331"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3" name="Shape 3693"/>
            <p:cNvSpPr/>
            <p:nvPr/>
          </p:nvSpPr>
          <p:spPr>
            <a:xfrm rot="10800000">
              <a:off x="7536331"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4" name="Shape 3694"/>
            <p:cNvSpPr/>
            <p:nvPr/>
          </p:nvSpPr>
          <p:spPr>
            <a:xfrm rot="10800000">
              <a:off x="7536331"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5" name="Shape 3695"/>
            <p:cNvSpPr/>
            <p:nvPr/>
          </p:nvSpPr>
          <p:spPr>
            <a:xfrm rot="10800000">
              <a:off x="7536331"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6" name="Shape 3696"/>
            <p:cNvSpPr/>
            <p:nvPr/>
          </p:nvSpPr>
          <p:spPr>
            <a:xfrm rot="10800000">
              <a:off x="7536331"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7" name="Shape 3697"/>
            <p:cNvSpPr/>
            <p:nvPr/>
          </p:nvSpPr>
          <p:spPr>
            <a:xfrm rot="10800000">
              <a:off x="7536331"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8" name="Shape 3698"/>
            <p:cNvSpPr/>
            <p:nvPr/>
          </p:nvSpPr>
          <p:spPr>
            <a:xfrm rot="10800000">
              <a:off x="7536331"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699" name="Shape 3699"/>
            <p:cNvSpPr/>
            <p:nvPr/>
          </p:nvSpPr>
          <p:spPr>
            <a:xfrm rot="10800000">
              <a:off x="7536331" y="2869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0" name="Shape 3700"/>
            <p:cNvSpPr/>
            <p:nvPr/>
          </p:nvSpPr>
          <p:spPr>
            <a:xfrm rot="10800000">
              <a:off x="7390210" y="4851012"/>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1" name="Shape 3701"/>
            <p:cNvSpPr/>
            <p:nvPr/>
          </p:nvSpPr>
          <p:spPr>
            <a:xfrm rot="10800000">
              <a:off x="7390210"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2" name="Shape 3702"/>
            <p:cNvSpPr/>
            <p:nvPr/>
          </p:nvSpPr>
          <p:spPr>
            <a:xfrm rot="10800000">
              <a:off x="7390210" y="4412627"/>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3" name="Shape 3703"/>
            <p:cNvSpPr/>
            <p:nvPr/>
          </p:nvSpPr>
          <p:spPr>
            <a:xfrm rot="10800000">
              <a:off x="7390210"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4" name="Shape 3704"/>
            <p:cNvSpPr/>
            <p:nvPr/>
          </p:nvSpPr>
          <p:spPr>
            <a:xfrm rot="10800000">
              <a:off x="7390210" y="412036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5" name="Shape 3705"/>
            <p:cNvSpPr/>
            <p:nvPr/>
          </p:nvSpPr>
          <p:spPr>
            <a:xfrm rot="10800000">
              <a:off x="7390210"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6" name="Shape 3706"/>
            <p:cNvSpPr/>
            <p:nvPr/>
          </p:nvSpPr>
          <p:spPr>
            <a:xfrm rot="10800000">
              <a:off x="7390210" y="3535831"/>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7" name="Shape 3707"/>
            <p:cNvSpPr/>
            <p:nvPr/>
          </p:nvSpPr>
          <p:spPr>
            <a:xfrm rot="10800000">
              <a:off x="7390210" y="338971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8" name="Shape 3708"/>
            <p:cNvSpPr/>
            <p:nvPr/>
          </p:nvSpPr>
          <p:spPr>
            <a:xfrm rot="10800000">
              <a:off x="7390210" y="3243566"/>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09" name="Shape 3709"/>
            <p:cNvSpPr/>
            <p:nvPr/>
          </p:nvSpPr>
          <p:spPr>
            <a:xfrm rot="10800000">
              <a:off x="7390210"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0" name="Shape 3710"/>
            <p:cNvSpPr/>
            <p:nvPr/>
          </p:nvSpPr>
          <p:spPr>
            <a:xfrm rot="10800000">
              <a:off x="7390210" y="2805180"/>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1" name="Shape 3711"/>
            <p:cNvSpPr/>
            <p:nvPr/>
          </p:nvSpPr>
          <p:spPr>
            <a:xfrm rot="10800000">
              <a:off x="7390210"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2" name="Shape 3712"/>
            <p:cNvSpPr/>
            <p:nvPr/>
          </p:nvSpPr>
          <p:spPr>
            <a:xfrm rot="10800000">
              <a:off x="7390210"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3" name="Shape 3713"/>
            <p:cNvSpPr/>
            <p:nvPr/>
          </p:nvSpPr>
          <p:spPr>
            <a:xfrm rot="10800000">
              <a:off x="7390210"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4" name="Shape 3714"/>
            <p:cNvSpPr/>
            <p:nvPr/>
          </p:nvSpPr>
          <p:spPr>
            <a:xfrm rot="10800000">
              <a:off x="7390210"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5" name="Shape 3715"/>
            <p:cNvSpPr/>
            <p:nvPr/>
          </p:nvSpPr>
          <p:spPr>
            <a:xfrm rot="10800000">
              <a:off x="7390210" y="2074529"/>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6" name="Shape 3716"/>
            <p:cNvSpPr/>
            <p:nvPr/>
          </p:nvSpPr>
          <p:spPr>
            <a:xfrm rot="10800000">
              <a:off x="7390210"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7" name="Shape 3717"/>
            <p:cNvSpPr/>
            <p:nvPr/>
          </p:nvSpPr>
          <p:spPr>
            <a:xfrm rot="10800000">
              <a:off x="7390210"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8" name="Shape 3718"/>
            <p:cNvSpPr/>
            <p:nvPr/>
          </p:nvSpPr>
          <p:spPr>
            <a:xfrm rot="10800000">
              <a:off x="7390210" y="1343854"/>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19" name="Shape 3719"/>
            <p:cNvSpPr/>
            <p:nvPr/>
          </p:nvSpPr>
          <p:spPr>
            <a:xfrm rot="10800000">
              <a:off x="7390210"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0" name="Shape 3720"/>
            <p:cNvSpPr/>
            <p:nvPr/>
          </p:nvSpPr>
          <p:spPr>
            <a:xfrm rot="10800000">
              <a:off x="7390210"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1" name="Shape 3721"/>
            <p:cNvSpPr/>
            <p:nvPr/>
          </p:nvSpPr>
          <p:spPr>
            <a:xfrm rot="10800000">
              <a:off x="7390210" y="75934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2" name="Shape 3722"/>
            <p:cNvSpPr/>
            <p:nvPr/>
          </p:nvSpPr>
          <p:spPr>
            <a:xfrm rot="10800000">
              <a:off x="7390210" y="613204"/>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3" name="Shape 3723"/>
            <p:cNvSpPr/>
            <p:nvPr/>
          </p:nvSpPr>
          <p:spPr>
            <a:xfrm rot="10800000">
              <a:off x="7390210" y="320938"/>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4" name="Shape 3724"/>
            <p:cNvSpPr/>
            <p:nvPr/>
          </p:nvSpPr>
          <p:spPr>
            <a:xfrm rot="10800000">
              <a:off x="7390210"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5" name="Shape 3725"/>
            <p:cNvSpPr/>
            <p:nvPr/>
          </p:nvSpPr>
          <p:spPr>
            <a:xfrm rot="10800000">
              <a:off x="7244066"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6" name="Shape 3726"/>
            <p:cNvSpPr/>
            <p:nvPr/>
          </p:nvSpPr>
          <p:spPr>
            <a:xfrm rot="10800000">
              <a:off x="7244066"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7" name="Shape 3727"/>
            <p:cNvSpPr/>
            <p:nvPr/>
          </p:nvSpPr>
          <p:spPr>
            <a:xfrm rot="10800000">
              <a:off x="7244066"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8" name="Shape 3728"/>
            <p:cNvSpPr/>
            <p:nvPr/>
          </p:nvSpPr>
          <p:spPr>
            <a:xfrm rot="10800000">
              <a:off x="7244066"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29" name="Shape 3729"/>
            <p:cNvSpPr/>
            <p:nvPr/>
          </p:nvSpPr>
          <p:spPr>
            <a:xfrm rot="10800000">
              <a:off x="7244066"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0" name="Shape 3730"/>
            <p:cNvSpPr/>
            <p:nvPr/>
          </p:nvSpPr>
          <p:spPr>
            <a:xfrm rot="10800000">
              <a:off x="7244066"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1" name="Shape 3731"/>
            <p:cNvSpPr/>
            <p:nvPr/>
          </p:nvSpPr>
          <p:spPr>
            <a:xfrm rot="10800000">
              <a:off x="7244066"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2" name="Shape 3732"/>
            <p:cNvSpPr/>
            <p:nvPr/>
          </p:nvSpPr>
          <p:spPr>
            <a:xfrm rot="10800000">
              <a:off x="7244066"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3" name="Shape 3733"/>
            <p:cNvSpPr/>
            <p:nvPr/>
          </p:nvSpPr>
          <p:spPr>
            <a:xfrm rot="10800000">
              <a:off x="7244066"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4" name="Shape 3734"/>
            <p:cNvSpPr/>
            <p:nvPr/>
          </p:nvSpPr>
          <p:spPr>
            <a:xfrm rot="10800000">
              <a:off x="7244066"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5" name="Shape 3735"/>
            <p:cNvSpPr/>
            <p:nvPr/>
          </p:nvSpPr>
          <p:spPr>
            <a:xfrm rot="10800000">
              <a:off x="7244066"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6" name="Shape 3736"/>
            <p:cNvSpPr/>
            <p:nvPr/>
          </p:nvSpPr>
          <p:spPr>
            <a:xfrm rot="10800000">
              <a:off x="7244066"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7" name="Shape 3737"/>
            <p:cNvSpPr/>
            <p:nvPr/>
          </p:nvSpPr>
          <p:spPr>
            <a:xfrm rot="10800000">
              <a:off x="7244066"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8" name="Shape 3738"/>
            <p:cNvSpPr/>
            <p:nvPr/>
          </p:nvSpPr>
          <p:spPr>
            <a:xfrm rot="10800000">
              <a:off x="7244066"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39" name="Shape 3739"/>
            <p:cNvSpPr/>
            <p:nvPr/>
          </p:nvSpPr>
          <p:spPr>
            <a:xfrm rot="10800000">
              <a:off x="7244066"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0" name="Shape 3740"/>
            <p:cNvSpPr/>
            <p:nvPr/>
          </p:nvSpPr>
          <p:spPr>
            <a:xfrm rot="10800000">
              <a:off x="7244066"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1" name="Shape 3741"/>
            <p:cNvSpPr/>
            <p:nvPr/>
          </p:nvSpPr>
          <p:spPr>
            <a:xfrm rot="10800000">
              <a:off x="7244066"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2" name="Shape 3742"/>
            <p:cNvSpPr/>
            <p:nvPr/>
          </p:nvSpPr>
          <p:spPr>
            <a:xfrm rot="10800000">
              <a:off x="7244066"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3" name="Shape 3743"/>
            <p:cNvSpPr/>
            <p:nvPr/>
          </p:nvSpPr>
          <p:spPr>
            <a:xfrm rot="10800000">
              <a:off x="7244066"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4" name="Shape 3744"/>
            <p:cNvSpPr/>
            <p:nvPr/>
          </p:nvSpPr>
          <p:spPr>
            <a:xfrm rot="10800000">
              <a:off x="7244066"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5" name="Shape 3745"/>
            <p:cNvSpPr/>
            <p:nvPr/>
          </p:nvSpPr>
          <p:spPr>
            <a:xfrm rot="10800000">
              <a:off x="7097945"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6" name="Shape 3746"/>
            <p:cNvSpPr/>
            <p:nvPr/>
          </p:nvSpPr>
          <p:spPr>
            <a:xfrm rot="10800000">
              <a:off x="7097945"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7" name="Shape 3747"/>
            <p:cNvSpPr/>
            <p:nvPr/>
          </p:nvSpPr>
          <p:spPr>
            <a:xfrm rot="10800000">
              <a:off x="7097945"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8" name="Shape 3748"/>
            <p:cNvSpPr/>
            <p:nvPr/>
          </p:nvSpPr>
          <p:spPr>
            <a:xfrm rot="10800000">
              <a:off x="7097945"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49" name="Shape 3749"/>
            <p:cNvSpPr/>
            <p:nvPr/>
          </p:nvSpPr>
          <p:spPr>
            <a:xfrm rot="10800000">
              <a:off x="7097945"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0" name="Shape 3750"/>
            <p:cNvSpPr/>
            <p:nvPr/>
          </p:nvSpPr>
          <p:spPr>
            <a:xfrm rot="10800000">
              <a:off x="7097945"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1" name="Shape 3751"/>
            <p:cNvSpPr/>
            <p:nvPr/>
          </p:nvSpPr>
          <p:spPr>
            <a:xfrm rot="10800000">
              <a:off x="7097945"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2" name="Shape 3752"/>
            <p:cNvSpPr/>
            <p:nvPr/>
          </p:nvSpPr>
          <p:spPr>
            <a:xfrm rot="10800000">
              <a:off x="7097945"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3" name="Shape 3753"/>
            <p:cNvSpPr/>
            <p:nvPr/>
          </p:nvSpPr>
          <p:spPr>
            <a:xfrm rot="10800000">
              <a:off x="7097945"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4" name="Shape 3754"/>
            <p:cNvSpPr/>
            <p:nvPr/>
          </p:nvSpPr>
          <p:spPr>
            <a:xfrm rot="10800000">
              <a:off x="7097945"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5" name="Shape 3755"/>
            <p:cNvSpPr/>
            <p:nvPr/>
          </p:nvSpPr>
          <p:spPr>
            <a:xfrm rot="10800000">
              <a:off x="7097945"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6" name="Shape 3756"/>
            <p:cNvSpPr/>
            <p:nvPr/>
          </p:nvSpPr>
          <p:spPr>
            <a:xfrm rot="10800000">
              <a:off x="7097945"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7" name="Shape 3757"/>
            <p:cNvSpPr/>
            <p:nvPr/>
          </p:nvSpPr>
          <p:spPr>
            <a:xfrm rot="10800000">
              <a:off x="7097945"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8" name="Shape 3758"/>
            <p:cNvSpPr/>
            <p:nvPr/>
          </p:nvSpPr>
          <p:spPr>
            <a:xfrm rot="10800000">
              <a:off x="7097945"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59" name="Shape 3759"/>
            <p:cNvSpPr/>
            <p:nvPr/>
          </p:nvSpPr>
          <p:spPr>
            <a:xfrm rot="10800000">
              <a:off x="7097945"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0" name="Shape 3760"/>
            <p:cNvSpPr/>
            <p:nvPr/>
          </p:nvSpPr>
          <p:spPr>
            <a:xfrm rot="10800000">
              <a:off x="7097945"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1" name="Shape 3761"/>
            <p:cNvSpPr/>
            <p:nvPr/>
          </p:nvSpPr>
          <p:spPr>
            <a:xfrm rot="10800000">
              <a:off x="7097945" y="174818"/>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2" name="Shape 3762"/>
            <p:cNvSpPr/>
            <p:nvPr/>
          </p:nvSpPr>
          <p:spPr>
            <a:xfrm rot="10800000">
              <a:off x="7097945"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3" name="Shape 3763"/>
            <p:cNvSpPr/>
            <p:nvPr/>
          </p:nvSpPr>
          <p:spPr>
            <a:xfrm rot="10800000">
              <a:off x="6951800"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4" name="Shape 3764"/>
            <p:cNvSpPr/>
            <p:nvPr/>
          </p:nvSpPr>
          <p:spPr>
            <a:xfrm rot="10800000">
              <a:off x="6951800" y="4704867"/>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5" name="Shape 3765"/>
            <p:cNvSpPr/>
            <p:nvPr/>
          </p:nvSpPr>
          <p:spPr>
            <a:xfrm rot="10800000">
              <a:off x="6951800"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6" name="Shape 3766"/>
            <p:cNvSpPr/>
            <p:nvPr/>
          </p:nvSpPr>
          <p:spPr>
            <a:xfrm rot="10800000">
              <a:off x="6951800"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7" name="Shape 3767"/>
            <p:cNvSpPr/>
            <p:nvPr/>
          </p:nvSpPr>
          <p:spPr>
            <a:xfrm rot="10800000">
              <a:off x="6951800" y="3681951"/>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8" name="Shape 3768"/>
            <p:cNvSpPr/>
            <p:nvPr/>
          </p:nvSpPr>
          <p:spPr>
            <a:xfrm rot="10800000">
              <a:off x="6951800"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69" name="Shape 3769"/>
            <p:cNvSpPr/>
            <p:nvPr/>
          </p:nvSpPr>
          <p:spPr>
            <a:xfrm rot="10800000">
              <a:off x="6951800" y="2951301"/>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0" name="Shape 3770"/>
            <p:cNvSpPr/>
            <p:nvPr/>
          </p:nvSpPr>
          <p:spPr>
            <a:xfrm rot="10800000">
              <a:off x="6951800"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1" name="Shape 3771"/>
            <p:cNvSpPr/>
            <p:nvPr/>
          </p:nvSpPr>
          <p:spPr>
            <a:xfrm rot="10800000">
              <a:off x="6951800" y="222065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2" name="Shape 3772"/>
            <p:cNvSpPr/>
            <p:nvPr/>
          </p:nvSpPr>
          <p:spPr>
            <a:xfrm rot="10800000">
              <a:off x="6951800" y="2074529"/>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3" name="Shape 3773"/>
            <p:cNvSpPr/>
            <p:nvPr/>
          </p:nvSpPr>
          <p:spPr>
            <a:xfrm rot="10800000">
              <a:off x="6951800" y="1782264"/>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4" name="Shape 3774"/>
            <p:cNvSpPr/>
            <p:nvPr/>
          </p:nvSpPr>
          <p:spPr>
            <a:xfrm rot="10800000">
              <a:off x="6951800"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5" name="Shape 3775"/>
            <p:cNvSpPr/>
            <p:nvPr/>
          </p:nvSpPr>
          <p:spPr>
            <a:xfrm rot="10800000">
              <a:off x="6951800" y="1489999"/>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6" name="Shape 3776"/>
            <p:cNvSpPr/>
            <p:nvPr/>
          </p:nvSpPr>
          <p:spPr>
            <a:xfrm rot="10800000">
              <a:off x="6951800" y="1197734"/>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7" name="Shape 3777"/>
            <p:cNvSpPr/>
            <p:nvPr/>
          </p:nvSpPr>
          <p:spPr>
            <a:xfrm rot="10800000">
              <a:off x="6951800" y="1051613"/>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8" name="Shape 3778"/>
            <p:cNvSpPr/>
            <p:nvPr/>
          </p:nvSpPr>
          <p:spPr>
            <a:xfrm rot="10800000">
              <a:off x="6951800" y="613204"/>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79" name="Shape 3779"/>
            <p:cNvSpPr/>
            <p:nvPr/>
          </p:nvSpPr>
          <p:spPr>
            <a:xfrm rot="10800000">
              <a:off x="6951800" y="320938"/>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0" name="Shape 3780"/>
            <p:cNvSpPr/>
            <p:nvPr/>
          </p:nvSpPr>
          <p:spPr>
            <a:xfrm rot="10800000">
              <a:off x="6951800"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1" name="Shape 3781"/>
            <p:cNvSpPr/>
            <p:nvPr/>
          </p:nvSpPr>
          <p:spPr>
            <a:xfrm rot="10800000">
              <a:off x="6805680" y="4997133"/>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2" name="Shape 3782"/>
            <p:cNvSpPr/>
            <p:nvPr/>
          </p:nvSpPr>
          <p:spPr>
            <a:xfrm rot="10800000">
              <a:off x="6805680" y="4558747"/>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3" name="Shape 3783"/>
            <p:cNvSpPr/>
            <p:nvPr/>
          </p:nvSpPr>
          <p:spPr>
            <a:xfrm rot="10800000">
              <a:off x="6805680" y="4120361"/>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4" name="Shape 3784"/>
            <p:cNvSpPr/>
            <p:nvPr/>
          </p:nvSpPr>
          <p:spPr>
            <a:xfrm rot="10800000">
              <a:off x="6805680" y="3535831"/>
              <a:ext cx="117867" cy="117867"/>
            </a:xfrm>
            <a:custGeom>
              <a:avLst/>
              <a:gdLst/>
              <a:ahLst/>
              <a:cxnLst/>
              <a:rect l="0" t="0" r="0" b="0"/>
              <a:pathLst>
                <a:path w="4856" h="4856" extrusionOk="0">
                  <a:moveTo>
                    <a:pt x="0" y="0"/>
                  </a:moveTo>
                  <a:lnTo>
                    <a:pt x="0"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5" name="Shape 3785"/>
            <p:cNvSpPr/>
            <p:nvPr/>
          </p:nvSpPr>
          <p:spPr>
            <a:xfrm rot="10800000">
              <a:off x="6805680" y="2951301"/>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6" name="Shape 3786"/>
            <p:cNvSpPr/>
            <p:nvPr/>
          </p:nvSpPr>
          <p:spPr>
            <a:xfrm rot="10800000">
              <a:off x="6805680" y="2220650"/>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7" name="Shape 3787"/>
            <p:cNvSpPr/>
            <p:nvPr/>
          </p:nvSpPr>
          <p:spPr>
            <a:xfrm rot="10800000">
              <a:off x="6805680" y="1051613"/>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8" name="Shape 3788"/>
            <p:cNvSpPr/>
            <p:nvPr/>
          </p:nvSpPr>
          <p:spPr>
            <a:xfrm rot="10800000">
              <a:off x="6805680" y="905469"/>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89" name="Shape 3789"/>
            <p:cNvSpPr/>
            <p:nvPr/>
          </p:nvSpPr>
          <p:spPr>
            <a:xfrm rot="10800000">
              <a:off x="6805680" y="28698"/>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0" name="Shape 3790"/>
            <p:cNvSpPr/>
            <p:nvPr/>
          </p:nvSpPr>
          <p:spPr>
            <a:xfrm rot="10800000">
              <a:off x="6659535"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1" name="Shape 3791"/>
            <p:cNvSpPr/>
            <p:nvPr/>
          </p:nvSpPr>
          <p:spPr>
            <a:xfrm rot="10800000">
              <a:off x="6659535"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2" name="Shape 3792"/>
            <p:cNvSpPr/>
            <p:nvPr/>
          </p:nvSpPr>
          <p:spPr>
            <a:xfrm rot="10800000">
              <a:off x="6659535"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3" name="Shape 3793"/>
            <p:cNvSpPr/>
            <p:nvPr/>
          </p:nvSpPr>
          <p:spPr>
            <a:xfrm rot="10800000">
              <a:off x="6659535"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4" name="Shape 3794"/>
            <p:cNvSpPr/>
            <p:nvPr/>
          </p:nvSpPr>
          <p:spPr>
            <a:xfrm rot="10800000">
              <a:off x="6659535"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5" name="Shape 3795"/>
            <p:cNvSpPr/>
            <p:nvPr/>
          </p:nvSpPr>
          <p:spPr>
            <a:xfrm rot="10800000">
              <a:off x="6659535" y="905469"/>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6" name="Shape 3796"/>
            <p:cNvSpPr/>
            <p:nvPr/>
          </p:nvSpPr>
          <p:spPr>
            <a:xfrm rot="10800000">
              <a:off x="6659535" y="759348"/>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7" name="Shape 3797"/>
            <p:cNvSpPr/>
            <p:nvPr/>
          </p:nvSpPr>
          <p:spPr>
            <a:xfrm rot="10800000">
              <a:off x="6659535"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8" name="Shape 3798"/>
            <p:cNvSpPr/>
            <p:nvPr/>
          </p:nvSpPr>
          <p:spPr>
            <a:xfrm rot="10800000">
              <a:off x="6513415"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799" name="Shape 3799"/>
            <p:cNvSpPr/>
            <p:nvPr/>
          </p:nvSpPr>
          <p:spPr>
            <a:xfrm rot="10800000">
              <a:off x="6513415"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0" name="Shape 3800"/>
            <p:cNvSpPr/>
            <p:nvPr/>
          </p:nvSpPr>
          <p:spPr>
            <a:xfrm rot="10800000">
              <a:off x="6513415"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1" name="Shape 3801"/>
            <p:cNvSpPr/>
            <p:nvPr/>
          </p:nvSpPr>
          <p:spPr>
            <a:xfrm rot="10800000">
              <a:off x="6513415"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2" name="Shape 3802"/>
            <p:cNvSpPr/>
            <p:nvPr/>
          </p:nvSpPr>
          <p:spPr>
            <a:xfrm rot="10800000">
              <a:off x="6513415"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3" name="Shape 3803"/>
            <p:cNvSpPr/>
            <p:nvPr/>
          </p:nvSpPr>
          <p:spPr>
            <a:xfrm rot="10800000">
              <a:off x="6513415"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4" name="Shape 3804"/>
            <p:cNvSpPr/>
            <p:nvPr/>
          </p:nvSpPr>
          <p:spPr>
            <a:xfrm rot="10800000">
              <a:off x="6367294"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5" name="Shape 3805"/>
            <p:cNvSpPr/>
            <p:nvPr/>
          </p:nvSpPr>
          <p:spPr>
            <a:xfrm rot="10800000">
              <a:off x="6367294"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6" name="Shape 3806"/>
            <p:cNvSpPr/>
            <p:nvPr/>
          </p:nvSpPr>
          <p:spPr>
            <a:xfrm rot="10800000">
              <a:off x="6367294"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7" name="Shape 3807"/>
            <p:cNvSpPr/>
            <p:nvPr/>
          </p:nvSpPr>
          <p:spPr>
            <a:xfrm rot="10800000">
              <a:off x="7536331"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8" name="Shape 3808"/>
            <p:cNvSpPr/>
            <p:nvPr/>
          </p:nvSpPr>
          <p:spPr>
            <a:xfrm rot="10800000">
              <a:off x="7536331" y="4851012"/>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09" name="Shape 3809"/>
            <p:cNvSpPr/>
            <p:nvPr/>
          </p:nvSpPr>
          <p:spPr>
            <a:xfrm rot="10800000">
              <a:off x="7536331" y="4412627"/>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0" name="Shape 3810"/>
            <p:cNvSpPr/>
            <p:nvPr/>
          </p:nvSpPr>
          <p:spPr>
            <a:xfrm rot="10800000">
              <a:off x="7536331"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1" name="Shape 3811"/>
            <p:cNvSpPr/>
            <p:nvPr/>
          </p:nvSpPr>
          <p:spPr>
            <a:xfrm rot="10800000">
              <a:off x="7536331"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2" name="Shape 3812"/>
            <p:cNvSpPr/>
            <p:nvPr/>
          </p:nvSpPr>
          <p:spPr>
            <a:xfrm rot="10800000">
              <a:off x="7536331"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3" name="Shape 3813"/>
            <p:cNvSpPr/>
            <p:nvPr/>
          </p:nvSpPr>
          <p:spPr>
            <a:xfrm rot="10800000">
              <a:off x="7536331"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4" name="Shape 3814"/>
            <p:cNvSpPr/>
            <p:nvPr/>
          </p:nvSpPr>
          <p:spPr>
            <a:xfrm rot="10800000">
              <a:off x="7536331"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5" name="Shape 3815"/>
            <p:cNvSpPr/>
            <p:nvPr/>
          </p:nvSpPr>
          <p:spPr>
            <a:xfrm rot="10800000">
              <a:off x="7390210"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6" name="Shape 3816"/>
            <p:cNvSpPr/>
            <p:nvPr/>
          </p:nvSpPr>
          <p:spPr>
            <a:xfrm rot="10800000">
              <a:off x="7390210" y="397421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7" name="Shape 3817"/>
            <p:cNvSpPr/>
            <p:nvPr/>
          </p:nvSpPr>
          <p:spPr>
            <a:xfrm rot="10800000">
              <a:off x="7390210"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8" name="Shape 3818"/>
            <p:cNvSpPr/>
            <p:nvPr/>
          </p:nvSpPr>
          <p:spPr>
            <a:xfrm rot="10800000">
              <a:off x="7390210"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19" name="Shape 3819"/>
            <p:cNvSpPr/>
            <p:nvPr/>
          </p:nvSpPr>
          <p:spPr>
            <a:xfrm rot="10800000">
              <a:off x="7390210"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0" name="Shape 3820"/>
            <p:cNvSpPr/>
            <p:nvPr/>
          </p:nvSpPr>
          <p:spPr>
            <a:xfrm rot="10800000">
              <a:off x="7244066"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1" name="Shape 3821"/>
            <p:cNvSpPr/>
            <p:nvPr/>
          </p:nvSpPr>
          <p:spPr>
            <a:xfrm rot="10800000">
              <a:off x="7244066"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2" name="Shape 3822"/>
            <p:cNvSpPr/>
            <p:nvPr/>
          </p:nvSpPr>
          <p:spPr>
            <a:xfrm rot="10800000">
              <a:off x="7244066"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3" name="Shape 3823"/>
            <p:cNvSpPr/>
            <p:nvPr/>
          </p:nvSpPr>
          <p:spPr>
            <a:xfrm rot="10800000">
              <a:off x="7244066"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4" name="Shape 3824"/>
            <p:cNvSpPr/>
            <p:nvPr/>
          </p:nvSpPr>
          <p:spPr>
            <a:xfrm rot="10800000">
              <a:off x="7244066"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5" name="Shape 3825"/>
            <p:cNvSpPr/>
            <p:nvPr/>
          </p:nvSpPr>
          <p:spPr>
            <a:xfrm rot="10800000">
              <a:off x="7097945"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6" name="Shape 3826"/>
            <p:cNvSpPr/>
            <p:nvPr/>
          </p:nvSpPr>
          <p:spPr>
            <a:xfrm rot="10800000">
              <a:off x="6951800" y="3828096"/>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7" name="Shape 3827"/>
            <p:cNvSpPr/>
            <p:nvPr/>
          </p:nvSpPr>
          <p:spPr>
            <a:xfrm rot="10800000">
              <a:off x="6951800" y="2659036"/>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8" name="Shape 3828"/>
            <p:cNvSpPr/>
            <p:nvPr/>
          </p:nvSpPr>
          <p:spPr>
            <a:xfrm rot="10800000">
              <a:off x="6805680" y="320938"/>
              <a:ext cx="117867" cy="117892"/>
            </a:xfrm>
            <a:custGeom>
              <a:avLst/>
              <a:gdLst/>
              <a:ahLst/>
              <a:cxnLst/>
              <a:rect l="0" t="0" r="0" b="0"/>
              <a:pathLst>
                <a:path w="4856" h="4857" extrusionOk="0">
                  <a:moveTo>
                    <a:pt x="0" y="1"/>
                  </a:moveTo>
                  <a:lnTo>
                    <a:pt x="0"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29" name="Shape 3829"/>
            <p:cNvSpPr/>
            <p:nvPr/>
          </p:nvSpPr>
          <p:spPr>
            <a:xfrm rot="10800000">
              <a:off x="6513415"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
          <p:nvSpPr>
            <p:cNvPr id="3830" name="Shape 3830"/>
            <p:cNvSpPr/>
            <p:nvPr/>
          </p:nvSpPr>
          <p:spPr>
            <a:xfrm rot="10800000">
              <a:off x="6367294"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grpSp>
      <p:sp>
        <p:nvSpPr>
          <p:cNvPr id="3831" name="Shape 3831"/>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rgbClr val="FFFFFF"/>
                </a:solidFill>
              </a:rPr>
              <a:t>‹#›</a:t>
            </a:fld>
            <a:endParaRPr lang="en">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6CC4-DCB9-47FA-977F-125230F0012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D3CD1A9-A6DA-4793-9B78-B35D14314C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DE5A566-0BB8-4888-9855-36D16F920C5F}"/>
              </a:ext>
            </a:extLst>
          </p:cNvPr>
          <p:cNvSpPr>
            <a:spLocks noGrp="1"/>
          </p:cNvSpPr>
          <p:nvPr>
            <p:ph type="dt" sz="half" idx="10"/>
          </p:nvPr>
        </p:nvSpPr>
        <p:spPr/>
        <p:txBody>
          <a:bodyPr/>
          <a:lstStyle/>
          <a:p>
            <a:fld id="{051302D0-7358-431E-B92E-AECD6A382F60}" type="datetimeFigureOut">
              <a:rPr lang="en-ZA" smtClean="0"/>
              <a:t>2017/12/06</a:t>
            </a:fld>
            <a:endParaRPr lang="en-ZA"/>
          </a:p>
        </p:txBody>
      </p:sp>
      <p:sp>
        <p:nvSpPr>
          <p:cNvPr id="5" name="Footer Placeholder 4">
            <a:extLst>
              <a:ext uri="{FF2B5EF4-FFF2-40B4-BE49-F238E27FC236}">
                <a16:creationId xmlns:a16="http://schemas.microsoft.com/office/drawing/2014/main" id="{342C0C2D-3DDB-4DD6-AAA5-F19162ED879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B7A9C52-0C21-4EA0-AE6F-F9318F4BCF6F}"/>
              </a:ext>
            </a:extLst>
          </p:cNvPr>
          <p:cNvSpPr>
            <a:spLocks noGrp="1"/>
          </p:cNvSpPr>
          <p:nvPr>
            <p:ph type="sldNum" sz="quarter" idx="12"/>
          </p:nvPr>
        </p:nvSpPr>
        <p:spPr/>
        <p:txBody>
          <a:bodyPr/>
          <a:lstStyle/>
          <a:p>
            <a:fld id="{956B9C17-F443-45A7-BDDE-983DE3FF2AAA}" type="slidenum">
              <a:rPr lang="en-ZA" smtClean="0"/>
              <a:t>‹#›</a:t>
            </a:fld>
            <a:endParaRPr lang="en-ZA"/>
          </a:p>
        </p:txBody>
      </p:sp>
    </p:spTree>
    <p:extLst>
      <p:ext uri="{BB962C8B-B14F-4D97-AF65-F5344CB8AC3E}">
        <p14:creationId xmlns:p14="http://schemas.microsoft.com/office/powerpoint/2010/main" val="30372510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wrap="square" lIns="91425" tIns="91425" rIns="91425" bIns="91425" anchor="b" anchorCtr="0"/>
          <a:lstStyle>
            <a:lvl1pPr lvl="0">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ts val="36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wrap="square" lIns="91425" tIns="91425" rIns="91425" bIns="91425" anchor="t" anchorCtr="0"/>
          <a:lstStyle>
            <a:lvl1pPr lvl="0">
              <a:spcBef>
                <a:spcPts val="60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lvl="1">
              <a:spcBef>
                <a:spcPts val="48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lvl="2">
              <a:spcBef>
                <a:spcPts val="48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lvl="3">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lvl="4">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lvl="5">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lvl="6">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lvl="7">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lvl="8">
              <a:spcBef>
                <a:spcPts val="360"/>
              </a:spcBef>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wrap="square" lIns="91425" tIns="91425" rIns="91425" bIns="91425" anchor="ctr" anchorCtr="0">
            <a:noAutofit/>
          </a:bodyPr>
          <a:lstStyle/>
          <a:p>
            <a:pPr marL="0" lvl="0" indent="0">
              <a:spcBef>
                <a:spcPts val="0"/>
              </a:spcBef>
              <a:buNone/>
            </a:pPr>
            <a:fld id="{00000000-1234-1234-1234-123412341234}" type="slidenum">
              <a:rPr lang="en" sz="1200">
                <a:solidFill>
                  <a:srgbClr val="0B87A1"/>
                </a:solidFill>
                <a:latin typeface="Dosis Light"/>
                <a:ea typeface="Dosis Light"/>
                <a:cs typeface="Dosis Light"/>
                <a:sym typeface="Dosis Light"/>
              </a:rPr>
              <a:t>‹#›</a:t>
            </a:fld>
            <a:endParaRPr lang="en" sz="1200">
              <a:solidFill>
                <a:srgbClr val="0B87A1"/>
              </a:solidFill>
              <a:latin typeface="Dosis Light"/>
              <a:ea typeface="Dosis Light"/>
              <a:cs typeface="Dosis Light"/>
              <a:sym typeface="Dosis Light"/>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 id="2147483658" r:id="rId4"/>
    <p:sldLayoutId id="2147483660"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762000" y="696425"/>
            <a:ext cx="5396700" cy="1159800"/>
          </a:xfrm>
          <a:prstGeom prst="rect">
            <a:avLst/>
          </a:prstGeom>
        </p:spPr>
        <p:txBody>
          <a:bodyPr wrap="square" lIns="91425" tIns="91425" rIns="91425" bIns="91425" anchor="t" anchorCtr="0">
            <a:noAutofit/>
          </a:bodyPr>
          <a:lstStyle/>
          <a:p>
            <a:pPr marL="0" lvl="0" indent="0">
              <a:spcBef>
                <a:spcPts val="0"/>
              </a:spcBef>
              <a:buNone/>
            </a:pPr>
            <a:r>
              <a:rPr lang="en-ZA" dirty="0">
                <a:solidFill>
                  <a:schemeClr val="bg1"/>
                </a:solidFill>
              </a:rPr>
              <a:t>BLOCKCHAIN</a:t>
            </a:r>
            <a:br>
              <a:rPr lang="en-ZA" dirty="0">
                <a:solidFill>
                  <a:schemeClr val="bg1"/>
                </a:solidFill>
              </a:rPr>
            </a:br>
            <a:r>
              <a:rPr lang="en-ZA" dirty="0">
                <a:solidFill>
                  <a:schemeClr val="bg1"/>
                </a:solidFill>
              </a:rPr>
              <a:t>Introduction and implementation</a:t>
            </a:r>
            <a:endParaRPr lang="e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8B94C-FDB7-4B66-BFD4-DF9750F37C1E}"/>
              </a:ext>
            </a:extLst>
          </p:cNvPr>
          <p:cNvSpPr>
            <a:spLocks noGrp="1"/>
          </p:cNvSpPr>
          <p:nvPr>
            <p:ph type="title"/>
          </p:nvPr>
        </p:nvSpPr>
        <p:spPr/>
        <p:txBody>
          <a:bodyPr/>
          <a:lstStyle/>
          <a:p>
            <a:r>
              <a:rPr lang="en-ZA" dirty="0"/>
              <a:t>History of Bitcoin</a:t>
            </a:r>
          </a:p>
        </p:txBody>
      </p:sp>
      <p:sp>
        <p:nvSpPr>
          <p:cNvPr id="4" name="Text Placeholder 3">
            <a:extLst>
              <a:ext uri="{FF2B5EF4-FFF2-40B4-BE49-F238E27FC236}">
                <a16:creationId xmlns:a16="http://schemas.microsoft.com/office/drawing/2014/main" id="{2016D520-6F16-4AE2-8CE1-DF2037827D2B}"/>
              </a:ext>
            </a:extLst>
          </p:cNvPr>
          <p:cNvSpPr>
            <a:spLocks noGrp="1"/>
          </p:cNvSpPr>
          <p:nvPr>
            <p:ph type="body" idx="1"/>
          </p:nvPr>
        </p:nvSpPr>
        <p:spPr/>
        <p:txBody>
          <a:bodyPr/>
          <a:lstStyle/>
          <a:p>
            <a:r>
              <a:rPr lang="en-ZA" sz="2000" dirty="0"/>
              <a:t> [2008 Oct] Satoshi Nakamoto releases the whitepaper</a:t>
            </a:r>
          </a:p>
          <a:p>
            <a:r>
              <a:rPr lang="en-ZA" sz="2000" dirty="0"/>
              <a:t> [2009 Jan] Network materializes with first client</a:t>
            </a:r>
          </a:p>
          <a:p>
            <a:r>
              <a:rPr lang="en-ZA" sz="2000" dirty="0"/>
              <a:t> [2010 May] Laszlo </a:t>
            </a:r>
            <a:r>
              <a:rPr lang="en-ZA" sz="2000" dirty="0" err="1"/>
              <a:t>Hanyecz</a:t>
            </a:r>
            <a:r>
              <a:rPr lang="en-ZA" sz="2000" dirty="0"/>
              <a:t> paid 10,000 BTC for two pizzas</a:t>
            </a:r>
          </a:p>
          <a:p>
            <a:r>
              <a:rPr lang="en-ZA" sz="2000" dirty="0"/>
              <a:t> [2011 Feb] 1 BTC = 1 USD</a:t>
            </a:r>
          </a:p>
          <a:p>
            <a:r>
              <a:rPr lang="en-ZA" sz="2000" dirty="0"/>
              <a:t> [2011 Jun] Wikileaks begins to accept BTC for donations</a:t>
            </a:r>
          </a:p>
          <a:p>
            <a:r>
              <a:rPr lang="en-ZA" sz="2000" dirty="0"/>
              <a:t> [2014 Mar] 850,000 BTC stolen from Mt. </a:t>
            </a:r>
            <a:r>
              <a:rPr lang="en-ZA" sz="2000" dirty="0" err="1"/>
              <a:t>Gox</a:t>
            </a:r>
            <a:r>
              <a:rPr lang="en-ZA" sz="2000" dirty="0"/>
              <a:t> (&gt; $450 million)</a:t>
            </a:r>
          </a:p>
        </p:txBody>
      </p:sp>
      <p:sp>
        <p:nvSpPr>
          <p:cNvPr id="2" name="Slide Number Placeholder 1">
            <a:extLst>
              <a:ext uri="{FF2B5EF4-FFF2-40B4-BE49-F238E27FC236}">
                <a16:creationId xmlns:a16="http://schemas.microsoft.com/office/drawing/2014/main" id="{F3B351B0-277E-4A33-912D-B73A31269B6A}"/>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10</a:t>
            </a:fld>
            <a:endParaRPr lang="en">
              <a:solidFill>
                <a:srgbClr val="FFFFFF"/>
              </a:solidFill>
            </a:endParaRPr>
          </a:p>
        </p:txBody>
      </p:sp>
      <p:pic>
        <p:nvPicPr>
          <p:cNvPr id="6146" name="Picture 2" descr="https://i.warosu.org/data/biz/img/0004/86/1392340114131.jpg">
            <a:extLst>
              <a:ext uri="{FF2B5EF4-FFF2-40B4-BE49-F238E27FC236}">
                <a16:creationId xmlns:a16="http://schemas.microsoft.com/office/drawing/2014/main" id="{5569028D-88FA-4E95-A321-9BB7238FF62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22" b="89957" l="9972" r="89957">
                        <a14:foregroundMark x1="46937" y1="83761" x2="46937" y2="83761"/>
                        <a14:foregroundMark x1="53276" y1="69979" x2="53276" y2="69979"/>
                        <a14:foregroundMark x1="55484" y1="44551" x2="55484" y2="44551"/>
                        <a14:foregroundMark x1="59330" y1="9722" x2="59330" y2="9722"/>
                        <a14:foregroundMark x1="44801" y1="87714" x2="44801" y2="8771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187347" y="2171724"/>
            <a:ext cx="5231196" cy="348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144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B6D4-8913-44E3-BF3F-FE024F15D9D0}"/>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8E92CC9A-E82E-4CD9-9B5E-FD7C74010878}"/>
              </a:ext>
            </a:extLst>
          </p:cNvPr>
          <p:cNvSpPr>
            <a:spLocks noGrp="1"/>
          </p:cNvSpPr>
          <p:nvPr>
            <p:ph idx="1"/>
          </p:nvPr>
        </p:nvSpPr>
        <p:spPr/>
        <p:txBody>
          <a:bodyPr/>
          <a:lstStyle/>
          <a:p>
            <a:endParaRPr lang="en-ZA"/>
          </a:p>
        </p:txBody>
      </p:sp>
      <p:pic>
        <p:nvPicPr>
          <p:cNvPr id="10242" name="Picture 2" descr="https://fm.cnbc.com/applications/cnbc.com/resources/img/editorial/2014/02/27/101451632-474927567.jpg?v=1398096560">
            <a:extLst>
              <a:ext uri="{FF2B5EF4-FFF2-40B4-BE49-F238E27FC236}">
                <a16:creationId xmlns:a16="http://schemas.microsoft.com/office/drawing/2014/main" id="{A40AE1BF-EC04-4D2C-99DA-34C298EC8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7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92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8B94C-FDB7-4B66-BFD4-DF9750F37C1E}"/>
              </a:ext>
            </a:extLst>
          </p:cNvPr>
          <p:cNvSpPr>
            <a:spLocks noGrp="1"/>
          </p:cNvSpPr>
          <p:nvPr>
            <p:ph type="title"/>
          </p:nvPr>
        </p:nvSpPr>
        <p:spPr/>
        <p:txBody>
          <a:bodyPr/>
          <a:lstStyle/>
          <a:p>
            <a:r>
              <a:rPr lang="en-ZA" dirty="0"/>
              <a:t>History of Bitcoin</a:t>
            </a:r>
          </a:p>
        </p:txBody>
      </p:sp>
      <p:sp>
        <p:nvSpPr>
          <p:cNvPr id="4" name="Text Placeholder 3">
            <a:extLst>
              <a:ext uri="{FF2B5EF4-FFF2-40B4-BE49-F238E27FC236}">
                <a16:creationId xmlns:a16="http://schemas.microsoft.com/office/drawing/2014/main" id="{2016D520-6F16-4AE2-8CE1-DF2037827D2B}"/>
              </a:ext>
            </a:extLst>
          </p:cNvPr>
          <p:cNvSpPr>
            <a:spLocks noGrp="1"/>
          </p:cNvSpPr>
          <p:nvPr>
            <p:ph type="body" idx="1"/>
          </p:nvPr>
        </p:nvSpPr>
        <p:spPr/>
        <p:txBody>
          <a:bodyPr/>
          <a:lstStyle/>
          <a:p>
            <a:r>
              <a:rPr lang="en-ZA" sz="2000" dirty="0"/>
              <a:t> [2008 - 10] Satoshi Nakamoto releases the whitepaper</a:t>
            </a:r>
          </a:p>
          <a:p>
            <a:r>
              <a:rPr lang="en-ZA" sz="2000" dirty="0"/>
              <a:t> [2009 - 01] Network materializes with first client</a:t>
            </a:r>
          </a:p>
          <a:p>
            <a:r>
              <a:rPr lang="en-ZA" sz="2000" dirty="0"/>
              <a:t> [2010 - 05] Laszlo </a:t>
            </a:r>
            <a:r>
              <a:rPr lang="en-ZA" sz="2000" dirty="0" err="1"/>
              <a:t>Hanyecz</a:t>
            </a:r>
            <a:r>
              <a:rPr lang="en-ZA" sz="2000" dirty="0"/>
              <a:t> paid 10,000 BTC for two pizzas</a:t>
            </a:r>
          </a:p>
          <a:p>
            <a:r>
              <a:rPr lang="en-ZA" sz="2000" dirty="0"/>
              <a:t> [2011 - 02] 1 BTC = 1 USD</a:t>
            </a:r>
          </a:p>
          <a:p>
            <a:r>
              <a:rPr lang="en-ZA" sz="2000" dirty="0"/>
              <a:t> [2011 - 06] Wikileaks begins to accept BTC for donations</a:t>
            </a:r>
          </a:p>
          <a:p>
            <a:r>
              <a:rPr lang="en-ZA" sz="2000" dirty="0"/>
              <a:t> [2014 - 03] 850,000 BTC stolen from Mt. </a:t>
            </a:r>
            <a:r>
              <a:rPr lang="en-ZA" sz="2000" dirty="0" err="1"/>
              <a:t>Gox</a:t>
            </a:r>
            <a:r>
              <a:rPr lang="en-ZA" sz="2000" dirty="0"/>
              <a:t> (&gt; $450 million)</a:t>
            </a:r>
          </a:p>
          <a:p>
            <a:r>
              <a:rPr lang="en-ZA" sz="2000" dirty="0"/>
              <a:t> [2016 - 08] 120,000 BTC stolen from </a:t>
            </a:r>
            <a:r>
              <a:rPr lang="en-ZA" sz="2000" dirty="0" err="1"/>
              <a:t>Bitfinex</a:t>
            </a:r>
            <a:r>
              <a:rPr lang="en-ZA" sz="2000" dirty="0"/>
              <a:t> (~ $60 million)</a:t>
            </a:r>
          </a:p>
          <a:p>
            <a:r>
              <a:rPr lang="en-ZA" sz="2000" dirty="0"/>
              <a:t> [2017 - 08] Bitcoin forks into BTC and Bitcoin Cash</a:t>
            </a:r>
          </a:p>
        </p:txBody>
      </p:sp>
      <p:sp>
        <p:nvSpPr>
          <p:cNvPr id="2" name="Slide Number Placeholder 1">
            <a:extLst>
              <a:ext uri="{FF2B5EF4-FFF2-40B4-BE49-F238E27FC236}">
                <a16:creationId xmlns:a16="http://schemas.microsoft.com/office/drawing/2014/main" id="{F3B351B0-277E-4A33-912D-B73A31269B6A}"/>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12</a:t>
            </a:fld>
            <a:endParaRPr lang="en">
              <a:solidFill>
                <a:srgbClr val="FFFFFF"/>
              </a:solidFill>
            </a:endParaRPr>
          </a:p>
        </p:txBody>
      </p:sp>
    </p:spTree>
    <p:extLst>
      <p:ext uri="{BB962C8B-B14F-4D97-AF65-F5344CB8AC3E}">
        <p14:creationId xmlns:p14="http://schemas.microsoft.com/office/powerpoint/2010/main" val="228512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5B5098-DE47-448A-AC24-DED2A9E4664D}"/>
              </a:ext>
            </a:extLst>
          </p:cNvPr>
          <p:cNvSpPr>
            <a:spLocks noGrp="1"/>
          </p:cNvSpPr>
          <p:nvPr>
            <p:ph type="title"/>
          </p:nvPr>
        </p:nvSpPr>
        <p:spPr/>
        <p:txBody>
          <a:bodyPr/>
          <a:lstStyle/>
          <a:p>
            <a:r>
              <a:rPr lang="en-ZA" dirty="0"/>
              <a:t>What is Bitcoin?</a:t>
            </a:r>
          </a:p>
        </p:txBody>
      </p:sp>
      <p:sp>
        <p:nvSpPr>
          <p:cNvPr id="4" name="Text Placeholder 3">
            <a:extLst>
              <a:ext uri="{FF2B5EF4-FFF2-40B4-BE49-F238E27FC236}">
                <a16:creationId xmlns:a16="http://schemas.microsoft.com/office/drawing/2014/main" id="{D812EC0F-51BA-4EB1-8FB8-34091CC2F6EA}"/>
              </a:ext>
            </a:extLst>
          </p:cNvPr>
          <p:cNvSpPr>
            <a:spLocks noGrp="1"/>
          </p:cNvSpPr>
          <p:nvPr>
            <p:ph type="body" idx="1"/>
          </p:nvPr>
        </p:nvSpPr>
        <p:spPr/>
        <p:txBody>
          <a:bodyPr/>
          <a:lstStyle/>
          <a:p>
            <a:pPr lvl="1">
              <a:buNone/>
            </a:pPr>
            <a:r>
              <a:rPr lang="en-ZA" dirty="0"/>
              <a:t>A digital currency which is:</a:t>
            </a:r>
          </a:p>
          <a:p>
            <a:pPr marL="342900" lvl="1" indent="-342900"/>
            <a:r>
              <a:rPr lang="en-ZA" dirty="0"/>
              <a:t>decentralized</a:t>
            </a:r>
          </a:p>
          <a:p>
            <a:pPr marL="342900" lvl="1" indent="-342900"/>
            <a:r>
              <a:rPr lang="en-ZA" dirty="0"/>
              <a:t>pseudo-anonymous</a:t>
            </a:r>
          </a:p>
          <a:p>
            <a:pPr marL="342900" lvl="1" indent="-342900"/>
            <a:r>
              <a:rPr lang="en-ZA" dirty="0"/>
              <a:t>completely transparent</a:t>
            </a:r>
          </a:p>
          <a:p>
            <a:pPr marL="342900" lvl="1" indent="-342900"/>
            <a:endParaRPr lang="en-ZA" dirty="0"/>
          </a:p>
          <a:p>
            <a:pPr>
              <a:buNone/>
            </a:pPr>
            <a:r>
              <a:rPr lang="en-ZA" dirty="0"/>
              <a:t>and based on a combination of proven technologies applied in a new way.</a:t>
            </a:r>
          </a:p>
        </p:txBody>
      </p:sp>
      <p:sp>
        <p:nvSpPr>
          <p:cNvPr id="2" name="Slide Number Placeholder 1">
            <a:extLst>
              <a:ext uri="{FF2B5EF4-FFF2-40B4-BE49-F238E27FC236}">
                <a16:creationId xmlns:a16="http://schemas.microsoft.com/office/drawing/2014/main" id="{D97A3695-4A85-4B3B-8CEE-FE2203B41ED1}"/>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13</a:t>
            </a:fld>
            <a:endParaRPr lang="en">
              <a:solidFill>
                <a:srgbClr val="FFFFFF"/>
              </a:solidFill>
            </a:endParaRPr>
          </a:p>
        </p:txBody>
      </p:sp>
    </p:spTree>
    <p:extLst>
      <p:ext uri="{BB962C8B-B14F-4D97-AF65-F5344CB8AC3E}">
        <p14:creationId xmlns:p14="http://schemas.microsoft.com/office/powerpoint/2010/main" val="136304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imgur.com/vHvjmDr.png">
            <a:extLst>
              <a:ext uri="{FF2B5EF4-FFF2-40B4-BE49-F238E27FC236}">
                <a16:creationId xmlns:a16="http://schemas.microsoft.com/office/drawing/2014/main" id="{15607E1F-F62C-4EEB-904C-853EF0BD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81" y="669999"/>
            <a:ext cx="7244766" cy="380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05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37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eng.paxos.com/hs-fs/hubfs/_02_Paxos_Engineering/Technologies-of-a-Blockchain.png?t=1512058271362&amp;width=700&amp;name=Technologies-of-a-Blockchain.png">
            <a:extLst>
              <a:ext uri="{FF2B5EF4-FFF2-40B4-BE49-F238E27FC236}">
                <a16:creationId xmlns:a16="http://schemas.microsoft.com/office/drawing/2014/main" id="{635C72F1-D30B-4CB8-BBBF-08554895F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31" y="809625"/>
            <a:ext cx="666750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33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9CC95A-E7E9-40CE-8280-FCB1E07736B4}"/>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17</a:t>
            </a:fld>
            <a:endParaRPr lang="en">
              <a:solidFill>
                <a:srgbClr val="FFFFFF"/>
              </a:solidFill>
            </a:endParaRPr>
          </a:p>
        </p:txBody>
      </p:sp>
      <p:pic>
        <p:nvPicPr>
          <p:cNvPr id="3" name="Picture 2">
            <a:extLst>
              <a:ext uri="{FF2B5EF4-FFF2-40B4-BE49-F238E27FC236}">
                <a16:creationId xmlns:a16="http://schemas.microsoft.com/office/drawing/2014/main" id="{801E78FA-D672-43E8-AA9D-C779BFC45695}"/>
              </a:ext>
            </a:extLst>
          </p:cNvPr>
          <p:cNvPicPr>
            <a:picLocks noChangeAspect="1"/>
          </p:cNvPicPr>
          <p:nvPr/>
        </p:nvPicPr>
        <p:blipFill>
          <a:blip r:embed="rId2"/>
          <a:stretch>
            <a:fillRect/>
          </a:stretch>
        </p:blipFill>
        <p:spPr>
          <a:xfrm>
            <a:off x="365881" y="553703"/>
            <a:ext cx="7156733" cy="4036094"/>
          </a:xfrm>
          <a:prstGeom prst="rect">
            <a:avLst/>
          </a:prstGeom>
        </p:spPr>
      </p:pic>
    </p:spTree>
    <p:extLst>
      <p:ext uri="{BB962C8B-B14F-4D97-AF65-F5344CB8AC3E}">
        <p14:creationId xmlns:p14="http://schemas.microsoft.com/office/powerpoint/2010/main" val="771191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139D07-D4CE-4948-8060-57C4A2B7040F}"/>
              </a:ext>
            </a:extLst>
          </p:cNvPr>
          <p:cNvSpPr>
            <a:spLocks noGrp="1"/>
          </p:cNvSpPr>
          <p:nvPr>
            <p:ph type="sldNum" idx="12"/>
          </p:nvPr>
        </p:nvSpPr>
        <p:spPr/>
        <p:txBody>
          <a:bodyPr/>
          <a:lstStyle/>
          <a:p>
            <a:pPr marL="0" lvl="0" indent="0">
              <a:spcBef>
                <a:spcPts val="0"/>
              </a:spcBef>
              <a:buNone/>
            </a:pPr>
            <a:fld id="{00000000-1234-1234-1234-123412341234}" type="slidenum">
              <a:rPr lang="en" smtClean="0"/>
              <a:t>18</a:t>
            </a:fld>
            <a:endParaRPr lang="en"/>
          </a:p>
        </p:txBody>
      </p:sp>
      <p:pic>
        <p:nvPicPr>
          <p:cNvPr id="3" name="Picture 2">
            <a:extLst>
              <a:ext uri="{FF2B5EF4-FFF2-40B4-BE49-F238E27FC236}">
                <a16:creationId xmlns:a16="http://schemas.microsoft.com/office/drawing/2014/main" id="{4E24EFB9-06E9-4DA1-8C7B-1E741281FBCC}"/>
              </a:ext>
            </a:extLst>
          </p:cNvPr>
          <p:cNvPicPr>
            <a:picLocks noChangeAspect="1"/>
          </p:cNvPicPr>
          <p:nvPr/>
        </p:nvPicPr>
        <p:blipFill>
          <a:blip r:embed="rId2"/>
          <a:stretch>
            <a:fillRect/>
          </a:stretch>
        </p:blipFill>
        <p:spPr>
          <a:xfrm>
            <a:off x="365881" y="630320"/>
            <a:ext cx="7050648" cy="3882859"/>
          </a:xfrm>
          <a:prstGeom prst="rect">
            <a:avLst/>
          </a:prstGeom>
        </p:spPr>
      </p:pic>
    </p:spTree>
    <p:extLst>
      <p:ext uri="{BB962C8B-B14F-4D97-AF65-F5344CB8AC3E}">
        <p14:creationId xmlns:p14="http://schemas.microsoft.com/office/powerpoint/2010/main" val="126276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media.coindesk.com/uploads/2017/03/landing_pages___image-5-e1489090004384.png">
            <a:extLst>
              <a:ext uri="{FF2B5EF4-FFF2-40B4-BE49-F238E27FC236}">
                <a16:creationId xmlns:a16="http://schemas.microsoft.com/office/drawing/2014/main" id="{8A65AF29-92B6-4D3A-B6B3-3B0AE07DB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81" y="396081"/>
            <a:ext cx="7300902" cy="435133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249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Shape 3850"/>
          <p:cNvSpPr txBox="1">
            <a:spLocks noGrp="1"/>
          </p:cNvSpPr>
          <p:nvPr>
            <p:ph type="ctrTitle" idx="4294967295"/>
          </p:nvPr>
        </p:nvSpPr>
        <p:spPr>
          <a:xfrm>
            <a:off x="4452466" y="1991849"/>
            <a:ext cx="2714030" cy="1159800"/>
          </a:xfrm>
          <a:prstGeom prst="rect">
            <a:avLst/>
          </a:prstGeom>
        </p:spPr>
        <p:txBody>
          <a:bodyPr wrap="square" lIns="91425" tIns="91425" rIns="91425" bIns="91425" anchor="b" anchorCtr="0">
            <a:noAutofit/>
          </a:bodyPr>
          <a:lstStyle/>
          <a:p>
            <a:pPr marL="0" lvl="0" indent="0">
              <a:spcBef>
                <a:spcPts val="0"/>
              </a:spcBef>
              <a:buNone/>
            </a:pPr>
            <a:r>
              <a:rPr lang="en" sz="6000" dirty="0"/>
              <a:t>HELLO!</a:t>
            </a:r>
          </a:p>
        </p:txBody>
      </p:sp>
      <p:pic>
        <p:nvPicPr>
          <p:cNvPr id="1028" name="Picture 4" descr="The Benefits of Blockchain Ledgers">
            <a:extLst>
              <a:ext uri="{FF2B5EF4-FFF2-40B4-BE49-F238E27FC236}">
                <a16:creationId xmlns:a16="http://schemas.microsoft.com/office/drawing/2014/main" id="{ACA5F8FC-2F70-4D8B-ACF2-E6997554B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71" r="17380"/>
          <a:stretch/>
        </p:blipFill>
        <p:spPr bwMode="auto">
          <a:xfrm>
            <a:off x="193963" y="245052"/>
            <a:ext cx="3366655" cy="4653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media.coindesk.com/uploads/2017/03/landing_pages__image-611-e1489090149154.png">
            <a:extLst>
              <a:ext uri="{FF2B5EF4-FFF2-40B4-BE49-F238E27FC236}">
                <a16:creationId xmlns:a16="http://schemas.microsoft.com/office/drawing/2014/main" id="{8F66E091-E916-4A1D-BF77-3507CE48C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4997"/>
            <a:ext cx="7644653" cy="205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3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media.coindesk.com/uploads/2017/03/landing_pages_image_2_image_8-e1489090473724.png">
            <a:extLst>
              <a:ext uri="{FF2B5EF4-FFF2-40B4-BE49-F238E27FC236}">
                <a16:creationId xmlns:a16="http://schemas.microsoft.com/office/drawing/2014/main" id="{A1A1AC3E-DADD-4716-8B29-EB73A9D3C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13" y="428625"/>
            <a:ext cx="7096124" cy="4286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40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media.coindesk.com/uploads/2017/03/landing_pages___image-8v-e1489090399151.png">
            <a:extLst>
              <a:ext uri="{FF2B5EF4-FFF2-40B4-BE49-F238E27FC236}">
                <a16:creationId xmlns:a16="http://schemas.microsoft.com/office/drawing/2014/main" id="{2836FEF2-FED3-410F-99F4-BDA0A8829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293" y="211791"/>
            <a:ext cx="4231537" cy="471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61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media.coindesk.com/uploads/2017/03/landing_pages_blockchain-image-10.png">
            <a:extLst>
              <a:ext uri="{FF2B5EF4-FFF2-40B4-BE49-F238E27FC236}">
                <a16:creationId xmlns:a16="http://schemas.microsoft.com/office/drawing/2014/main" id="{B0FAC438-FF2B-41E1-86E8-889214E80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861" y="341630"/>
            <a:ext cx="5139601" cy="44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32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itemycoin.com/wp-content/uploads/2017/07/what-is-proof-of-work.jpg">
            <a:extLst>
              <a:ext uri="{FF2B5EF4-FFF2-40B4-BE49-F238E27FC236}">
                <a16:creationId xmlns:a16="http://schemas.microsoft.com/office/drawing/2014/main" id="{436781BD-C03D-4661-8BDB-6024AFB3C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05" y="949798"/>
            <a:ext cx="7062575" cy="3243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822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cdn-images-1.medium.com/max/1600/0*-xCD-El4LZ48dji1.png">
            <a:extLst>
              <a:ext uri="{FF2B5EF4-FFF2-40B4-BE49-F238E27FC236}">
                <a16:creationId xmlns:a16="http://schemas.microsoft.com/office/drawing/2014/main" id="{1C1800FD-73E3-400B-8901-C57D42193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95" y="989584"/>
            <a:ext cx="7035918" cy="3164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873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A171A4-F079-49DE-9B3F-790462383CBF}"/>
              </a:ext>
            </a:extLst>
          </p:cNvPr>
          <p:cNvPicPr>
            <a:picLocks noChangeAspect="1"/>
          </p:cNvPicPr>
          <p:nvPr/>
        </p:nvPicPr>
        <p:blipFill>
          <a:blip r:embed="rId3"/>
          <a:stretch>
            <a:fillRect/>
          </a:stretch>
        </p:blipFill>
        <p:spPr>
          <a:xfrm>
            <a:off x="348773" y="538730"/>
            <a:ext cx="7029005" cy="4066040"/>
          </a:xfrm>
          <a:prstGeom prst="rect">
            <a:avLst/>
          </a:prstGeom>
        </p:spPr>
      </p:pic>
    </p:spTree>
    <p:extLst>
      <p:ext uri="{BB962C8B-B14F-4D97-AF65-F5344CB8AC3E}">
        <p14:creationId xmlns:p14="http://schemas.microsoft.com/office/powerpoint/2010/main" val="1394222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33F71A-187A-428C-BFBF-0630FB47F2CB}"/>
              </a:ext>
            </a:extLst>
          </p:cNvPr>
          <p:cNvSpPr>
            <a:spLocks noGrp="1"/>
          </p:cNvSpPr>
          <p:nvPr>
            <p:ph type="ctrTitle"/>
          </p:nvPr>
        </p:nvSpPr>
        <p:spPr/>
        <p:txBody>
          <a:bodyPr/>
          <a:lstStyle/>
          <a:p>
            <a:r>
              <a:rPr lang="en-ZA" dirty="0">
                <a:solidFill>
                  <a:schemeClr val="bg1"/>
                </a:solidFill>
              </a:rPr>
              <a:t>Mining Demo</a:t>
            </a:r>
          </a:p>
        </p:txBody>
      </p:sp>
    </p:spTree>
    <p:extLst>
      <p:ext uri="{BB962C8B-B14F-4D97-AF65-F5344CB8AC3E}">
        <p14:creationId xmlns:p14="http://schemas.microsoft.com/office/powerpoint/2010/main" val="787078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bitsonblocks.files.wordpress.com/2015/09/bitcoin_blockchain_infographic1.jpg">
            <a:extLst>
              <a:ext uri="{FF2B5EF4-FFF2-40B4-BE49-F238E27FC236}">
                <a16:creationId xmlns:a16="http://schemas.microsoft.com/office/drawing/2014/main" id="{20B77CF1-9A65-4DB4-A95F-0F12C3DA9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36" y="69684"/>
            <a:ext cx="7074128" cy="5004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95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BC830F-6F17-4774-8A52-C83972566680}"/>
              </a:ext>
            </a:extLst>
          </p:cNvPr>
          <p:cNvPicPr>
            <a:picLocks noChangeAspect="1"/>
          </p:cNvPicPr>
          <p:nvPr/>
        </p:nvPicPr>
        <p:blipFill>
          <a:blip r:embed="rId2"/>
          <a:stretch>
            <a:fillRect/>
          </a:stretch>
        </p:blipFill>
        <p:spPr>
          <a:xfrm>
            <a:off x="495456" y="595790"/>
            <a:ext cx="6744702" cy="3951919"/>
          </a:xfrm>
          <a:prstGeom prst="rect">
            <a:avLst/>
          </a:prstGeom>
        </p:spPr>
      </p:pic>
    </p:spTree>
    <p:extLst>
      <p:ext uri="{BB962C8B-B14F-4D97-AF65-F5344CB8AC3E}">
        <p14:creationId xmlns:p14="http://schemas.microsoft.com/office/powerpoint/2010/main" val="2017983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FCB2B9-F986-45C9-BA7B-5DEE496B56AA}"/>
              </a:ext>
            </a:extLst>
          </p:cNvPr>
          <p:cNvPicPr>
            <a:picLocks noChangeAspect="1"/>
          </p:cNvPicPr>
          <p:nvPr/>
        </p:nvPicPr>
        <p:blipFill>
          <a:blip r:embed="rId3"/>
          <a:stretch>
            <a:fillRect/>
          </a:stretch>
        </p:blipFill>
        <p:spPr>
          <a:xfrm>
            <a:off x="62346" y="512299"/>
            <a:ext cx="7578436" cy="4118901"/>
          </a:xfrm>
          <a:prstGeom prst="rect">
            <a:avLst/>
          </a:prstGeom>
        </p:spPr>
      </p:pic>
    </p:spTree>
    <p:extLst>
      <p:ext uri="{BB962C8B-B14F-4D97-AF65-F5344CB8AC3E}">
        <p14:creationId xmlns:p14="http://schemas.microsoft.com/office/powerpoint/2010/main" val="417145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6FEB1F-CBE9-422B-8504-DF1843838AC0}"/>
              </a:ext>
            </a:extLst>
          </p:cNvPr>
          <p:cNvPicPr>
            <a:picLocks noChangeAspect="1"/>
          </p:cNvPicPr>
          <p:nvPr/>
        </p:nvPicPr>
        <p:blipFill>
          <a:blip r:embed="rId2"/>
          <a:stretch>
            <a:fillRect/>
          </a:stretch>
        </p:blipFill>
        <p:spPr>
          <a:xfrm>
            <a:off x="244519" y="803282"/>
            <a:ext cx="7192601" cy="3536935"/>
          </a:xfrm>
          <a:prstGeom prst="rect">
            <a:avLst/>
          </a:prstGeom>
        </p:spPr>
      </p:pic>
    </p:spTree>
    <p:extLst>
      <p:ext uri="{BB962C8B-B14F-4D97-AF65-F5344CB8AC3E}">
        <p14:creationId xmlns:p14="http://schemas.microsoft.com/office/powerpoint/2010/main" val="1947057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1B6E9C-81CF-45ED-BF83-31C4A6813FEA}"/>
              </a:ext>
            </a:extLst>
          </p:cNvPr>
          <p:cNvSpPr>
            <a:spLocks noGrp="1"/>
          </p:cNvSpPr>
          <p:nvPr>
            <p:ph type="sldNum" idx="12"/>
          </p:nvPr>
        </p:nvSpPr>
        <p:spPr/>
        <p:txBody>
          <a:bodyPr/>
          <a:lstStyle/>
          <a:p>
            <a:pPr marL="0" lvl="0" indent="0">
              <a:spcBef>
                <a:spcPts val="0"/>
              </a:spcBef>
              <a:buNone/>
            </a:pPr>
            <a:fld id="{00000000-1234-1234-1234-123412341234}" type="slidenum">
              <a:rPr lang="en" smtClean="0"/>
              <a:t>31</a:t>
            </a:fld>
            <a:endParaRPr lang="en"/>
          </a:p>
        </p:txBody>
      </p:sp>
    </p:spTree>
    <p:extLst>
      <p:ext uri="{BB962C8B-B14F-4D97-AF65-F5344CB8AC3E}">
        <p14:creationId xmlns:p14="http://schemas.microsoft.com/office/powerpoint/2010/main" val="923757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B5E336-3224-410B-BD20-850317A5FF71}"/>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32</a:t>
            </a:fld>
            <a:endParaRPr lang="en">
              <a:solidFill>
                <a:srgbClr val="FFFFFF"/>
              </a:solidFill>
            </a:endParaRPr>
          </a:p>
        </p:txBody>
      </p:sp>
      <p:pic>
        <p:nvPicPr>
          <p:cNvPr id="5" name="Picture 2" descr="File:Mnemonic-seed-still-life.jpg">
            <a:extLst>
              <a:ext uri="{FF2B5EF4-FFF2-40B4-BE49-F238E27FC236}">
                <a16:creationId xmlns:a16="http://schemas.microsoft.com/office/drawing/2014/main" id="{1E4B5837-CB86-402F-91DD-BDA7BED62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34" y="292743"/>
            <a:ext cx="6077352" cy="4558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024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490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blockchain fork">
            <a:extLst>
              <a:ext uri="{FF2B5EF4-FFF2-40B4-BE49-F238E27FC236}">
                <a16:creationId xmlns:a16="http://schemas.microsoft.com/office/drawing/2014/main" id="{A35552A1-F5BA-434F-B74C-C23D4926F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20" y="952500"/>
            <a:ext cx="7038975"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984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itcoin network before and after a hard-fork. No biggie.">
            <a:extLst>
              <a:ext uri="{FF2B5EF4-FFF2-40B4-BE49-F238E27FC236}">
                <a16:creationId xmlns:a16="http://schemas.microsoft.com/office/drawing/2014/main" id="{BD36C6E0-F825-4055-8BED-9241F19AC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47" y="1388004"/>
            <a:ext cx="6804767" cy="236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5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tcoin network with a malicious attacker replaying messages on both chains.">
            <a:extLst>
              <a:ext uri="{FF2B5EF4-FFF2-40B4-BE49-F238E27FC236}">
                <a16:creationId xmlns:a16="http://schemas.microsoft.com/office/drawing/2014/main" id="{D91B4BCD-6549-4229-A84F-6B850DD75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82" y="618066"/>
            <a:ext cx="7214784" cy="390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82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AD52C5-8D2C-44A3-B516-340C54C74A20}"/>
              </a:ext>
            </a:extLst>
          </p:cNvPr>
          <p:cNvPicPr>
            <a:picLocks noChangeAspect="1"/>
          </p:cNvPicPr>
          <p:nvPr/>
        </p:nvPicPr>
        <p:blipFill>
          <a:blip r:embed="rId2"/>
          <a:stretch>
            <a:fillRect/>
          </a:stretch>
        </p:blipFill>
        <p:spPr>
          <a:xfrm>
            <a:off x="537233" y="329538"/>
            <a:ext cx="6703459" cy="4484423"/>
          </a:xfrm>
          <a:prstGeom prst="rect">
            <a:avLst/>
          </a:prstGeom>
        </p:spPr>
      </p:pic>
    </p:spTree>
    <p:extLst>
      <p:ext uri="{BB962C8B-B14F-4D97-AF65-F5344CB8AC3E}">
        <p14:creationId xmlns:p14="http://schemas.microsoft.com/office/powerpoint/2010/main" val="4004822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lockchain use cases">
            <a:extLst>
              <a:ext uri="{FF2B5EF4-FFF2-40B4-BE49-F238E27FC236}">
                <a16:creationId xmlns:a16="http://schemas.microsoft.com/office/drawing/2014/main" id="{7C5F48C7-3210-41C1-A37C-517572F84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133" y="340169"/>
            <a:ext cx="4995229" cy="446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717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AD326-6C70-4611-AA82-BB033F28FC7A}"/>
              </a:ext>
            </a:extLst>
          </p:cNvPr>
          <p:cNvSpPr>
            <a:spLocks noGrp="1"/>
          </p:cNvSpPr>
          <p:nvPr>
            <p:ph type="sldNum" idx="12"/>
          </p:nvPr>
        </p:nvSpPr>
        <p:spPr/>
        <p:txBody>
          <a:bodyPr/>
          <a:lstStyle/>
          <a:p>
            <a:pPr marL="0" lvl="0" indent="0">
              <a:spcBef>
                <a:spcPts val="0"/>
              </a:spcBef>
              <a:buNone/>
            </a:pPr>
            <a:fld id="{00000000-1234-1234-1234-123412341234}" type="slidenum">
              <a:rPr lang="en" smtClean="0"/>
              <a:t>39</a:t>
            </a:fld>
            <a:endParaRPr lang="en"/>
          </a:p>
        </p:txBody>
      </p:sp>
    </p:spTree>
    <p:extLst>
      <p:ext uri="{BB962C8B-B14F-4D97-AF65-F5344CB8AC3E}">
        <p14:creationId xmlns:p14="http://schemas.microsoft.com/office/powerpoint/2010/main" val="421000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s://www.conncoll.edu/media/major-images/Economics.jpg">
            <a:extLst>
              <a:ext uri="{FF2B5EF4-FFF2-40B4-BE49-F238E27FC236}">
                <a16:creationId xmlns:a16="http://schemas.microsoft.com/office/drawing/2014/main" id="{7916D265-4ECE-4AE3-ADC9-4B4AD360D6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912" r="23423"/>
          <a:stretch/>
        </p:blipFill>
        <p:spPr bwMode="auto">
          <a:xfrm>
            <a:off x="2941350" y="1569027"/>
            <a:ext cx="2005445" cy="2005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https://tedideas.files.wordpress.com/2016/10/political_conversations_celeste_headlee_ted.jpg?w=750">
            <a:extLst>
              <a:ext uri="{FF2B5EF4-FFF2-40B4-BE49-F238E27FC236}">
                <a16:creationId xmlns:a16="http://schemas.microsoft.com/office/drawing/2014/main" id="{28C92B96-E20E-4762-A1B7-A51CF06787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8" t="-124" r="3612" b="124"/>
          <a:stretch/>
        </p:blipFill>
        <p:spPr bwMode="auto">
          <a:xfrm>
            <a:off x="5242469" y="1569027"/>
            <a:ext cx="2005445" cy="2005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http://www.dmu.ac.uk/webimages/study-images/courses/technology/postgraduate/cyber-technology.jpg">
            <a:extLst>
              <a:ext uri="{FF2B5EF4-FFF2-40B4-BE49-F238E27FC236}">
                <a16:creationId xmlns:a16="http://schemas.microsoft.com/office/drawing/2014/main" id="{3D498287-E15D-4A50-904E-92454A2782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868" r="-90"/>
          <a:stretch/>
        </p:blipFill>
        <p:spPr bwMode="auto">
          <a:xfrm>
            <a:off x="640231" y="1569027"/>
            <a:ext cx="2005445" cy="2005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6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8C6710-6619-484B-BE0A-E804E1F0FB6E}"/>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40</a:t>
            </a:fld>
            <a:endParaRPr lang="en">
              <a:solidFill>
                <a:srgbClr val="FFFFFF"/>
              </a:solidFill>
            </a:endParaRPr>
          </a:p>
        </p:txBody>
      </p:sp>
      <p:pic>
        <p:nvPicPr>
          <p:cNvPr id="5122" name="Picture 2" descr="https://static.wixstatic.com/media/fc314c_cef3e4148e7b4c6a820ea2c4c37f204b~mv2.jpg">
            <a:extLst>
              <a:ext uri="{FF2B5EF4-FFF2-40B4-BE49-F238E27FC236}">
                <a16:creationId xmlns:a16="http://schemas.microsoft.com/office/drawing/2014/main" id="{27988423-F178-4217-8B1F-60524BD4E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246" y="247226"/>
            <a:ext cx="6901826" cy="46490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313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ACECE-B60D-408D-9324-FC7E32878FA3}"/>
              </a:ext>
            </a:extLst>
          </p:cNvPr>
          <p:cNvSpPr>
            <a:spLocks noGrp="1"/>
          </p:cNvSpPr>
          <p:nvPr>
            <p:ph type="sldNum" idx="12"/>
          </p:nvPr>
        </p:nvSpPr>
        <p:spPr/>
        <p:txBody>
          <a:bodyPr/>
          <a:lstStyle/>
          <a:p>
            <a:pPr marL="0" lvl="0" indent="0">
              <a:spcBef>
                <a:spcPts val="0"/>
              </a:spcBef>
              <a:buNone/>
            </a:pPr>
            <a:fld id="{00000000-1234-1234-1234-123412341234}" type="slidenum">
              <a:rPr lang="en" smtClean="0"/>
              <a:t>41</a:t>
            </a:fld>
            <a:endParaRPr lang="en"/>
          </a:p>
        </p:txBody>
      </p:sp>
    </p:spTree>
    <p:extLst>
      <p:ext uri="{BB962C8B-B14F-4D97-AF65-F5344CB8AC3E}">
        <p14:creationId xmlns:p14="http://schemas.microsoft.com/office/powerpoint/2010/main" val="2577311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3085CF-D8A2-4854-B103-0EE21E4E1665}"/>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42</a:t>
            </a:fld>
            <a:endParaRPr lang="en">
              <a:solidFill>
                <a:srgbClr val="FFFFFF"/>
              </a:solidFill>
            </a:endParaRPr>
          </a:p>
        </p:txBody>
      </p:sp>
      <p:pic>
        <p:nvPicPr>
          <p:cNvPr id="3" name="Picture 2" descr="What is Ethereum Classic? Ethereum vs Ethereum Classic">
            <a:extLst>
              <a:ext uri="{FF2B5EF4-FFF2-40B4-BE49-F238E27FC236}">
                <a16:creationId xmlns:a16="http://schemas.microsoft.com/office/drawing/2014/main" id="{FD35667A-515D-471C-9CAB-8A89036B2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2121"/>
            <a:ext cx="4951942" cy="471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165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2708E-AFA2-42E4-824B-295FC1F75E80}"/>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43</a:t>
            </a:fld>
            <a:endParaRPr lang="en">
              <a:solidFill>
                <a:srgbClr val="FFFFFF"/>
              </a:solidFill>
            </a:endParaRPr>
          </a:p>
        </p:txBody>
      </p:sp>
      <p:pic>
        <p:nvPicPr>
          <p:cNvPr id="3" name="Picture 2" descr="https://d15shllkswkct0.cloudfront.net/wp-content/blogs.dir/1/files/2017/06/vatalik-buterin.jpg">
            <a:extLst>
              <a:ext uri="{FF2B5EF4-FFF2-40B4-BE49-F238E27FC236}">
                <a16:creationId xmlns:a16="http://schemas.microsoft.com/office/drawing/2014/main" id="{9862D657-2AA1-4101-814C-F07EC4225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652" y="250247"/>
            <a:ext cx="6190674" cy="4643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94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0E252-C90E-4A62-BBA9-31B03F5F0730}"/>
              </a:ext>
            </a:extLst>
          </p:cNvPr>
          <p:cNvPicPr>
            <a:picLocks noChangeAspect="1"/>
          </p:cNvPicPr>
          <p:nvPr/>
        </p:nvPicPr>
        <p:blipFill>
          <a:blip r:embed="rId2"/>
          <a:stretch>
            <a:fillRect/>
          </a:stretch>
        </p:blipFill>
        <p:spPr>
          <a:xfrm>
            <a:off x="174735" y="1585166"/>
            <a:ext cx="7310184" cy="1973167"/>
          </a:xfrm>
          <a:prstGeom prst="rect">
            <a:avLst/>
          </a:prstGeom>
        </p:spPr>
      </p:pic>
    </p:spTree>
    <p:extLst>
      <p:ext uri="{BB962C8B-B14F-4D97-AF65-F5344CB8AC3E}">
        <p14:creationId xmlns:p14="http://schemas.microsoft.com/office/powerpoint/2010/main" val="3916095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oof of Work vs Proof of Stake: Basic Mining Guide">
            <a:extLst>
              <a:ext uri="{FF2B5EF4-FFF2-40B4-BE49-F238E27FC236}">
                <a16:creationId xmlns:a16="http://schemas.microsoft.com/office/drawing/2014/main" id="{5285F18E-D991-4798-857C-DEC0B5DA2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961" y="378883"/>
            <a:ext cx="3904521" cy="438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492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medemass.com/sites/medemass_dev/files/LOGBOX%202017.jpg">
            <a:extLst>
              <a:ext uri="{FF2B5EF4-FFF2-40B4-BE49-F238E27FC236}">
                <a16:creationId xmlns:a16="http://schemas.microsoft.com/office/drawing/2014/main" id="{E394AEC0-3D42-44A9-823E-988A742E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34" y="312203"/>
            <a:ext cx="4432618" cy="451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8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tatic2.businessinsider.com/image/59ad24f32488496a7b256308-1400/screen%20shot%202017-09-04%20at%20102332.png">
            <a:extLst>
              <a:ext uri="{FF2B5EF4-FFF2-40B4-BE49-F238E27FC236}">
                <a16:creationId xmlns:a16="http://schemas.microsoft.com/office/drawing/2014/main" id="{C356883D-F5E2-41B1-A2B4-255D4CA9C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26" y="861111"/>
            <a:ext cx="5021043" cy="34212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blog.iqoption.com/wp-content/uploads/2017/09/Screenshot_1-5.jpg">
            <a:extLst>
              <a:ext uri="{FF2B5EF4-FFF2-40B4-BE49-F238E27FC236}">
                <a16:creationId xmlns:a16="http://schemas.microsoft.com/office/drawing/2014/main" id="{AE52D6D5-601B-4BF0-ABE8-6E78A618A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796" y="861111"/>
            <a:ext cx="1846043" cy="342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708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buybitcoinworldwide.com/img/segwit.png">
            <a:extLst>
              <a:ext uri="{FF2B5EF4-FFF2-40B4-BE49-F238E27FC236}">
                <a16:creationId xmlns:a16="http://schemas.microsoft.com/office/drawing/2014/main" id="{51184B71-7999-45F4-A5D1-8580AA772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26" y="1773237"/>
            <a:ext cx="6296281" cy="159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83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7EE93E-DA9D-471D-967A-8BCFA1CD169C}"/>
              </a:ext>
            </a:extLst>
          </p:cNvPr>
          <p:cNvPicPr>
            <a:picLocks noChangeAspect="1"/>
          </p:cNvPicPr>
          <p:nvPr/>
        </p:nvPicPr>
        <p:blipFill>
          <a:blip r:embed="rId2"/>
          <a:stretch>
            <a:fillRect/>
          </a:stretch>
        </p:blipFill>
        <p:spPr>
          <a:xfrm>
            <a:off x="1135380" y="1344295"/>
            <a:ext cx="6019800" cy="1885950"/>
          </a:xfrm>
          <a:prstGeom prst="rect">
            <a:avLst/>
          </a:prstGeom>
        </p:spPr>
      </p:pic>
    </p:spTree>
    <p:extLst>
      <p:ext uri="{BB962C8B-B14F-4D97-AF65-F5344CB8AC3E}">
        <p14:creationId xmlns:p14="http://schemas.microsoft.com/office/powerpoint/2010/main" val="4255192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FAB735-F205-42D7-8A46-747BAA84F562}"/>
              </a:ext>
            </a:extLst>
          </p:cNvPr>
          <p:cNvSpPr>
            <a:spLocks noGrp="1"/>
          </p:cNvSpPr>
          <p:nvPr>
            <p:ph type="sldNum" idx="12"/>
          </p:nvPr>
        </p:nvSpPr>
        <p:spPr/>
        <p:txBody>
          <a:bodyPr/>
          <a:lstStyle/>
          <a:p>
            <a:pPr marL="0" lvl="0" indent="0">
              <a:spcBef>
                <a:spcPts val="0"/>
              </a:spcBef>
              <a:buNone/>
            </a:pPr>
            <a:fld id="{00000000-1234-1234-1234-123412341234}" type="slidenum">
              <a:rPr lang="en" smtClean="0"/>
              <a:t>5</a:t>
            </a:fld>
            <a:endParaRPr lang="en"/>
          </a:p>
        </p:txBody>
      </p:sp>
    </p:spTree>
    <p:extLst>
      <p:ext uri="{BB962C8B-B14F-4D97-AF65-F5344CB8AC3E}">
        <p14:creationId xmlns:p14="http://schemas.microsoft.com/office/powerpoint/2010/main" val="577143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DD57C5-47D9-4481-8D33-EB923C1B48F8}"/>
              </a:ext>
            </a:extLst>
          </p:cNvPr>
          <p:cNvGrpSpPr/>
          <p:nvPr/>
        </p:nvGrpSpPr>
        <p:grpSpPr>
          <a:xfrm>
            <a:off x="1341118" y="746028"/>
            <a:ext cx="5337387" cy="3651443"/>
            <a:chOff x="1341118" y="549083"/>
            <a:chExt cx="5337387" cy="3651443"/>
          </a:xfrm>
        </p:grpSpPr>
        <p:pic>
          <p:nvPicPr>
            <p:cNvPr id="11266" name="Picture 2" descr="https://bitcoin.fr/wp-content/uploads/2017/04/uasf-bip148.jpg">
              <a:extLst>
                <a:ext uri="{FF2B5EF4-FFF2-40B4-BE49-F238E27FC236}">
                  <a16:creationId xmlns:a16="http://schemas.microsoft.com/office/drawing/2014/main" id="{DCE6F69F-BC94-4BD7-A5E4-A79701DA2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1" y="2295526"/>
              <a:ext cx="1905000" cy="190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268" name="Picture 4" descr="https://i0.wp.com/www.altcointoday.com/wp-content/uploads/2017/07/Bitcoin-BIP-91.png?resize=960%2C600">
              <a:extLst>
                <a:ext uri="{FF2B5EF4-FFF2-40B4-BE49-F238E27FC236}">
                  <a16:creationId xmlns:a16="http://schemas.microsoft.com/office/drawing/2014/main" id="{8248D0D9-02DA-400D-8110-48E5E35738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50" r="18750"/>
            <a:stretch/>
          </p:blipFill>
          <p:spPr bwMode="auto">
            <a:xfrm>
              <a:off x="4572000" y="2295526"/>
              <a:ext cx="1905000" cy="190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270" name="Picture 6" descr="https://masterthecrypto.com/wp-content/uploads/2017/10/PSA2-min.png">
              <a:extLst>
                <a:ext uri="{FF2B5EF4-FFF2-40B4-BE49-F238E27FC236}">
                  <a16:creationId xmlns:a16="http://schemas.microsoft.com/office/drawing/2014/main" id="{903C1E71-105F-45A7-B037-6971E17E0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118" y="549083"/>
              <a:ext cx="5337387" cy="13463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4371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pbs.twimg.com/media/DGNW4PGXoAALru-.jpg">
            <a:extLst>
              <a:ext uri="{FF2B5EF4-FFF2-40B4-BE49-F238E27FC236}">
                <a16:creationId xmlns:a16="http://schemas.microsoft.com/office/drawing/2014/main" id="{8CE5979C-5F25-43BC-9B5D-5F2C7DF10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13" y="1509156"/>
            <a:ext cx="6827731" cy="212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468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8B94C-FDB7-4B66-BFD4-DF9750F37C1E}"/>
              </a:ext>
            </a:extLst>
          </p:cNvPr>
          <p:cNvSpPr>
            <a:spLocks noGrp="1"/>
          </p:cNvSpPr>
          <p:nvPr>
            <p:ph type="title"/>
          </p:nvPr>
        </p:nvSpPr>
        <p:spPr/>
        <p:txBody>
          <a:bodyPr/>
          <a:lstStyle/>
          <a:p>
            <a:r>
              <a:rPr lang="en-ZA" dirty="0"/>
              <a:t>History of Bitcoin</a:t>
            </a:r>
          </a:p>
        </p:txBody>
      </p:sp>
      <p:sp>
        <p:nvSpPr>
          <p:cNvPr id="4" name="Text Placeholder 3">
            <a:extLst>
              <a:ext uri="{FF2B5EF4-FFF2-40B4-BE49-F238E27FC236}">
                <a16:creationId xmlns:a16="http://schemas.microsoft.com/office/drawing/2014/main" id="{2016D520-6F16-4AE2-8CE1-DF2037827D2B}"/>
              </a:ext>
            </a:extLst>
          </p:cNvPr>
          <p:cNvSpPr>
            <a:spLocks noGrp="1"/>
          </p:cNvSpPr>
          <p:nvPr>
            <p:ph type="body" idx="1"/>
          </p:nvPr>
        </p:nvSpPr>
        <p:spPr/>
        <p:txBody>
          <a:bodyPr/>
          <a:lstStyle/>
          <a:p>
            <a:r>
              <a:rPr lang="en-ZA" sz="2000" dirty="0"/>
              <a:t> [2008 Oct] Satoshi Nakamoto releases the whitepaper</a:t>
            </a:r>
          </a:p>
        </p:txBody>
      </p:sp>
      <p:sp>
        <p:nvSpPr>
          <p:cNvPr id="2" name="Slide Number Placeholder 1">
            <a:extLst>
              <a:ext uri="{FF2B5EF4-FFF2-40B4-BE49-F238E27FC236}">
                <a16:creationId xmlns:a16="http://schemas.microsoft.com/office/drawing/2014/main" id="{F3B351B0-277E-4A33-912D-B73A31269B6A}"/>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6</a:t>
            </a:fld>
            <a:endParaRPr lang="en">
              <a:solidFill>
                <a:srgbClr val="FFFFFF"/>
              </a:solidFill>
            </a:endParaRPr>
          </a:p>
        </p:txBody>
      </p:sp>
      <p:pic>
        <p:nvPicPr>
          <p:cNvPr id="5" name="Picture 2" descr="https://bitbargain.co.uk/s/img/spf-bitcoin/000052.jpg">
            <a:extLst>
              <a:ext uri="{FF2B5EF4-FFF2-40B4-BE49-F238E27FC236}">
                <a16:creationId xmlns:a16="http://schemas.microsoft.com/office/drawing/2014/main" id="{CD190978-DC2C-407E-A66C-10A3AB63FB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5726" y1="43525" x2="25726" y2="43525"/>
                        <a14:foregroundMark x1="84585" y1="36449" x2="84585" y2="36449"/>
                        <a14:foregroundMark x1="80180" y1="32176" x2="80180" y2="32176"/>
                        <a14:foregroundMark x1="84885" y1="28972" x2="84885" y2="28972"/>
                        <a14:foregroundMark x1="80180" y1="24566" x2="80180" y2="24566"/>
                        <a14:foregroundMark x1="73373" y1="33912" x2="73373" y2="33912"/>
                        <a14:foregroundMark x1="18819" y1="23498" x2="25125" y2="25901"/>
                        <a14:foregroundMark x1="25125" y1="25901" x2="23524" y2="34045"/>
                        <a14:foregroundMark x1="23524" y1="34045" x2="24024" y2="34980"/>
                      </a14:backgroundRemoval>
                    </a14:imgEffect>
                  </a14:imgLayer>
                </a14:imgProps>
              </a:ext>
              <a:ext uri="{28A0092B-C50C-407E-A947-70E740481C1C}">
                <a14:useLocalDpi xmlns:a14="http://schemas.microsoft.com/office/drawing/2010/main" val="0"/>
              </a:ext>
            </a:extLst>
          </a:blip>
          <a:srcRect/>
          <a:stretch>
            <a:fillRect/>
          </a:stretch>
        </p:blipFill>
        <p:spPr bwMode="auto">
          <a:xfrm>
            <a:off x="-310666" y="1281545"/>
            <a:ext cx="8167780" cy="612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52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8B94C-FDB7-4B66-BFD4-DF9750F37C1E}"/>
              </a:ext>
            </a:extLst>
          </p:cNvPr>
          <p:cNvSpPr>
            <a:spLocks noGrp="1"/>
          </p:cNvSpPr>
          <p:nvPr>
            <p:ph type="title"/>
          </p:nvPr>
        </p:nvSpPr>
        <p:spPr/>
        <p:txBody>
          <a:bodyPr/>
          <a:lstStyle/>
          <a:p>
            <a:r>
              <a:rPr lang="en-ZA" dirty="0"/>
              <a:t>History of Bitcoin</a:t>
            </a:r>
          </a:p>
        </p:txBody>
      </p:sp>
      <p:sp>
        <p:nvSpPr>
          <p:cNvPr id="4" name="Text Placeholder 3">
            <a:extLst>
              <a:ext uri="{FF2B5EF4-FFF2-40B4-BE49-F238E27FC236}">
                <a16:creationId xmlns:a16="http://schemas.microsoft.com/office/drawing/2014/main" id="{2016D520-6F16-4AE2-8CE1-DF2037827D2B}"/>
              </a:ext>
            </a:extLst>
          </p:cNvPr>
          <p:cNvSpPr>
            <a:spLocks noGrp="1"/>
          </p:cNvSpPr>
          <p:nvPr>
            <p:ph type="body" idx="1"/>
          </p:nvPr>
        </p:nvSpPr>
        <p:spPr/>
        <p:txBody>
          <a:bodyPr/>
          <a:lstStyle/>
          <a:p>
            <a:r>
              <a:rPr lang="en-ZA" sz="2000" dirty="0"/>
              <a:t> [2008 Oct] Satoshi Nakamoto releases the whitepaper</a:t>
            </a:r>
          </a:p>
          <a:p>
            <a:r>
              <a:rPr lang="en-ZA" sz="2000" dirty="0"/>
              <a:t> [2009 Jan] Network materializes with first client</a:t>
            </a:r>
          </a:p>
        </p:txBody>
      </p:sp>
      <p:sp>
        <p:nvSpPr>
          <p:cNvPr id="2" name="Slide Number Placeholder 1">
            <a:extLst>
              <a:ext uri="{FF2B5EF4-FFF2-40B4-BE49-F238E27FC236}">
                <a16:creationId xmlns:a16="http://schemas.microsoft.com/office/drawing/2014/main" id="{F3B351B0-277E-4A33-912D-B73A31269B6A}"/>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7</a:t>
            </a:fld>
            <a:endParaRPr lang="en">
              <a:solidFill>
                <a:srgbClr val="FFFFFF"/>
              </a:solidFill>
            </a:endParaRPr>
          </a:p>
        </p:txBody>
      </p:sp>
    </p:spTree>
    <p:extLst>
      <p:ext uri="{BB962C8B-B14F-4D97-AF65-F5344CB8AC3E}">
        <p14:creationId xmlns:p14="http://schemas.microsoft.com/office/powerpoint/2010/main" val="409396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8B94C-FDB7-4B66-BFD4-DF9750F37C1E}"/>
              </a:ext>
            </a:extLst>
          </p:cNvPr>
          <p:cNvSpPr>
            <a:spLocks noGrp="1"/>
          </p:cNvSpPr>
          <p:nvPr>
            <p:ph type="title"/>
          </p:nvPr>
        </p:nvSpPr>
        <p:spPr/>
        <p:txBody>
          <a:bodyPr/>
          <a:lstStyle/>
          <a:p>
            <a:r>
              <a:rPr lang="en-ZA" dirty="0"/>
              <a:t>History of Bitcoin</a:t>
            </a:r>
          </a:p>
        </p:txBody>
      </p:sp>
      <p:sp>
        <p:nvSpPr>
          <p:cNvPr id="4" name="Text Placeholder 3">
            <a:extLst>
              <a:ext uri="{FF2B5EF4-FFF2-40B4-BE49-F238E27FC236}">
                <a16:creationId xmlns:a16="http://schemas.microsoft.com/office/drawing/2014/main" id="{2016D520-6F16-4AE2-8CE1-DF2037827D2B}"/>
              </a:ext>
            </a:extLst>
          </p:cNvPr>
          <p:cNvSpPr>
            <a:spLocks noGrp="1"/>
          </p:cNvSpPr>
          <p:nvPr>
            <p:ph type="body" idx="1"/>
          </p:nvPr>
        </p:nvSpPr>
        <p:spPr/>
        <p:txBody>
          <a:bodyPr/>
          <a:lstStyle/>
          <a:p>
            <a:r>
              <a:rPr lang="en-ZA" sz="2000" dirty="0"/>
              <a:t> [2008 Oct] Satoshi Nakamoto releases the whitepaper</a:t>
            </a:r>
          </a:p>
          <a:p>
            <a:r>
              <a:rPr lang="en-ZA" sz="2000" dirty="0"/>
              <a:t> [2009 Jan] Network materializes with first client</a:t>
            </a:r>
          </a:p>
          <a:p>
            <a:r>
              <a:rPr lang="en-ZA" sz="2000" dirty="0"/>
              <a:t> [2010 May] Laszlo </a:t>
            </a:r>
            <a:r>
              <a:rPr lang="en-ZA" sz="2000" dirty="0" err="1"/>
              <a:t>Hanyecz</a:t>
            </a:r>
            <a:r>
              <a:rPr lang="en-ZA" sz="2000" dirty="0"/>
              <a:t> paid 10,000 BTC for two pizzas</a:t>
            </a:r>
          </a:p>
        </p:txBody>
      </p:sp>
      <p:sp>
        <p:nvSpPr>
          <p:cNvPr id="2" name="Slide Number Placeholder 1">
            <a:extLst>
              <a:ext uri="{FF2B5EF4-FFF2-40B4-BE49-F238E27FC236}">
                <a16:creationId xmlns:a16="http://schemas.microsoft.com/office/drawing/2014/main" id="{F3B351B0-277E-4A33-912D-B73A31269B6A}"/>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8</a:t>
            </a:fld>
            <a:endParaRPr lang="en">
              <a:solidFill>
                <a:srgbClr val="FFFFFF"/>
              </a:solidFill>
            </a:endParaRPr>
          </a:p>
        </p:txBody>
      </p:sp>
      <p:pic>
        <p:nvPicPr>
          <p:cNvPr id="4098" name="Picture 2" descr="http://jesusgilhernandez.com/wp-content/uploads/2016/11/the-two-pizza-rule.jpg">
            <a:extLst>
              <a:ext uri="{FF2B5EF4-FFF2-40B4-BE49-F238E27FC236}">
                <a16:creationId xmlns:a16="http://schemas.microsoft.com/office/drawing/2014/main" id="{99DB8253-2D60-4FD8-92C5-0E2348B1C3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645" b="89848" l="8769" r="90923">
                        <a14:foregroundMark x1="8923" y1="40102" x2="8923" y2="40102"/>
                        <a14:foregroundMark x1="90923" y1="61168" x2="90923" y2="61168"/>
                      </a14:backgroundRemoval>
                    </a14:imgEffect>
                  </a14:imgLayer>
                </a14:imgProps>
              </a:ext>
              <a:ext uri="{28A0092B-C50C-407E-A947-70E740481C1C}">
                <a14:useLocalDpi xmlns:a14="http://schemas.microsoft.com/office/drawing/2010/main" val="0"/>
              </a:ext>
            </a:extLst>
          </a:blip>
          <a:srcRect/>
          <a:stretch>
            <a:fillRect/>
          </a:stretch>
        </p:blipFill>
        <p:spPr bwMode="auto">
          <a:xfrm>
            <a:off x="2792495" y="2307852"/>
            <a:ext cx="4478442"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67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8B94C-FDB7-4B66-BFD4-DF9750F37C1E}"/>
              </a:ext>
            </a:extLst>
          </p:cNvPr>
          <p:cNvSpPr>
            <a:spLocks noGrp="1"/>
          </p:cNvSpPr>
          <p:nvPr>
            <p:ph type="title"/>
          </p:nvPr>
        </p:nvSpPr>
        <p:spPr/>
        <p:txBody>
          <a:bodyPr/>
          <a:lstStyle/>
          <a:p>
            <a:r>
              <a:rPr lang="en-ZA" dirty="0"/>
              <a:t>History of Bitcoin</a:t>
            </a:r>
          </a:p>
        </p:txBody>
      </p:sp>
      <p:sp>
        <p:nvSpPr>
          <p:cNvPr id="4" name="Text Placeholder 3">
            <a:extLst>
              <a:ext uri="{FF2B5EF4-FFF2-40B4-BE49-F238E27FC236}">
                <a16:creationId xmlns:a16="http://schemas.microsoft.com/office/drawing/2014/main" id="{2016D520-6F16-4AE2-8CE1-DF2037827D2B}"/>
              </a:ext>
            </a:extLst>
          </p:cNvPr>
          <p:cNvSpPr>
            <a:spLocks noGrp="1"/>
          </p:cNvSpPr>
          <p:nvPr>
            <p:ph type="body" idx="1"/>
          </p:nvPr>
        </p:nvSpPr>
        <p:spPr/>
        <p:txBody>
          <a:bodyPr/>
          <a:lstStyle/>
          <a:p>
            <a:r>
              <a:rPr lang="en-ZA" sz="2000" dirty="0"/>
              <a:t> [2008 Oct] Satoshi Nakamoto releases the whitepaper</a:t>
            </a:r>
          </a:p>
          <a:p>
            <a:r>
              <a:rPr lang="en-ZA" sz="2000" dirty="0"/>
              <a:t> [2009 Jan] Network materializes with first client</a:t>
            </a:r>
          </a:p>
          <a:p>
            <a:r>
              <a:rPr lang="en-ZA" sz="2000" dirty="0"/>
              <a:t> [2010 May] Laszlo </a:t>
            </a:r>
            <a:r>
              <a:rPr lang="en-ZA" sz="2000" dirty="0" err="1"/>
              <a:t>Hanyecz</a:t>
            </a:r>
            <a:r>
              <a:rPr lang="en-ZA" sz="2000" dirty="0"/>
              <a:t> paid 10,000 BTC for two pizzas</a:t>
            </a:r>
          </a:p>
          <a:p>
            <a:r>
              <a:rPr lang="en-ZA" sz="2000" dirty="0"/>
              <a:t> [2011 Feb] 1 BTC = 1 USD</a:t>
            </a:r>
          </a:p>
          <a:p>
            <a:r>
              <a:rPr lang="en-ZA" sz="2000" dirty="0"/>
              <a:t> [2011 Jun] Wikileaks begins to accept BTC for donations</a:t>
            </a:r>
          </a:p>
        </p:txBody>
      </p:sp>
      <p:sp>
        <p:nvSpPr>
          <p:cNvPr id="2" name="Slide Number Placeholder 1">
            <a:extLst>
              <a:ext uri="{FF2B5EF4-FFF2-40B4-BE49-F238E27FC236}">
                <a16:creationId xmlns:a16="http://schemas.microsoft.com/office/drawing/2014/main" id="{F3B351B0-277E-4A33-912D-B73A31269B6A}"/>
              </a:ext>
            </a:extLst>
          </p:cNvPr>
          <p:cNvSpPr>
            <a:spLocks noGrp="1"/>
          </p:cNvSpPr>
          <p:nvPr>
            <p:ph type="sldNum" idx="12"/>
          </p:nvPr>
        </p:nvSpPr>
        <p:spPr/>
        <p:txBody>
          <a:bodyPr/>
          <a:lstStyle/>
          <a:p>
            <a:pPr marL="0" lvl="0" indent="0">
              <a:spcBef>
                <a:spcPts val="0"/>
              </a:spcBef>
              <a:buNone/>
            </a:pPr>
            <a:fld id="{00000000-1234-1234-1234-123412341234}" type="slidenum">
              <a:rPr lang="en" smtClean="0">
                <a:solidFill>
                  <a:srgbClr val="FFFFFF"/>
                </a:solidFill>
              </a:rPr>
              <a:t>9</a:t>
            </a:fld>
            <a:endParaRPr lang="en">
              <a:solidFill>
                <a:srgbClr val="FFFFFF"/>
              </a:solidFill>
            </a:endParaRPr>
          </a:p>
        </p:txBody>
      </p:sp>
    </p:spTree>
    <p:extLst>
      <p:ext uri="{BB962C8B-B14F-4D97-AF65-F5344CB8AC3E}">
        <p14:creationId xmlns:p14="http://schemas.microsoft.com/office/powerpoint/2010/main" val="3919627305"/>
      </p:ext>
    </p:extLst>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TotalTime>
  <Words>715</Words>
  <Application>Microsoft Office PowerPoint</Application>
  <PresentationFormat>On-screen Show (16:9)</PresentationFormat>
  <Paragraphs>77</Paragraphs>
  <Slides>51</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Dosis Light</vt:lpstr>
      <vt:lpstr>Titillium Web Light</vt:lpstr>
      <vt:lpstr>Mowbray template</vt:lpstr>
      <vt:lpstr>BLOCKCHAIN Introduction and implementation</vt:lpstr>
      <vt:lpstr>HELLO!</vt:lpstr>
      <vt:lpstr>PowerPoint Presentation</vt:lpstr>
      <vt:lpstr>PowerPoint Presentation</vt:lpstr>
      <vt:lpstr>PowerPoint Presentation</vt:lpstr>
      <vt:lpstr>History of Bitcoin</vt:lpstr>
      <vt:lpstr>History of Bitcoin</vt:lpstr>
      <vt:lpstr>History of Bitcoin</vt:lpstr>
      <vt:lpstr>History of Bitcoin</vt:lpstr>
      <vt:lpstr>History of Bitcoin</vt:lpstr>
      <vt:lpstr>PowerPoint Presentation</vt:lpstr>
      <vt:lpstr>History of Bitcoin</vt:lpstr>
      <vt:lpstr>What is Bitcoin?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Mining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Introduction and implementation</dc:title>
  <cp:lastModifiedBy>Jaco Prinsloo</cp:lastModifiedBy>
  <cp:revision>77</cp:revision>
  <dcterms:modified xsi:type="dcterms:W3CDTF">2017-12-06T18:45:01Z</dcterms:modified>
</cp:coreProperties>
</file>